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Kanit SemiBold"/>
      <p:regular r:id="rId27"/>
      <p:bold r:id="rId28"/>
      <p:italic r:id="rId29"/>
      <p:boldItalic r:id="rId30"/>
    </p:embeddedFont>
    <p:embeddedFont>
      <p:font typeface="Saira"/>
      <p:regular r:id="rId31"/>
      <p:bold r:id="rId32"/>
      <p:italic r:id="rId33"/>
      <p:boldItalic r:id="rId34"/>
    </p:embeddedFont>
    <p:embeddedFont>
      <p:font typeface="Public Sans"/>
      <p:regular r:id="rId35"/>
      <p:bold r:id="rId36"/>
      <p:italic r:id="rId37"/>
      <p:boldItalic r:id="rId38"/>
    </p:embeddedFont>
    <p:embeddedFont>
      <p:font typeface="Kani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GoogleSlidesCustomDataVersion2">
      <go:slidesCustomData xmlns:go="http://customooxmlschemas.google.com/" r:id="rId43" roundtripDataSignature="AMtx7mhAtZkVnkcBwV4u+b0VGI60P2wC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Kanit-bold.fntdata"/><Relationship Id="rId20" Type="http://schemas.openxmlformats.org/officeDocument/2006/relationships/slide" Target="slides/slide15.xml"/><Relationship Id="rId42" Type="http://schemas.openxmlformats.org/officeDocument/2006/relationships/font" Target="fonts/Kanit-boldItalic.fntdata"/><Relationship Id="rId41" Type="http://schemas.openxmlformats.org/officeDocument/2006/relationships/font" Target="fonts/Kanit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KanitSemiBold-bold.fntdata"/><Relationship Id="rId27" Type="http://schemas.openxmlformats.org/officeDocument/2006/relationships/font" Target="fonts/Kanit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KanitSemiBold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aira-regular.fntdata"/><Relationship Id="rId30" Type="http://schemas.openxmlformats.org/officeDocument/2006/relationships/font" Target="fonts/KanitSemiBold-boldItalic.fntdata"/><Relationship Id="rId11" Type="http://schemas.openxmlformats.org/officeDocument/2006/relationships/slide" Target="slides/slide6.xml"/><Relationship Id="rId33" Type="http://schemas.openxmlformats.org/officeDocument/2006/relationships/font" Target="fonts/Saira-italic.fntdata"/><Relationship Id="rId10" Type="http://schemas.openxmlformats.org/officeDocument/2006/relationships/slide" Target="slides/slide5.xml"/><Relationship Id="rId32" Type="http://schemas.openxmlformats.org/officeDocument/2006/relationships/font" Target="fonts/Saira-bold.fntdata"/><Relationship Id="rId13" Type="http://schemas.openxmlformats.org/officeDocument/2006/relationships/slide" Target="slides/slide8.xml"/><Relationship Id="rId35" Type="http://schemas.openxmlformats.org/officeDocument/2006/relationships/font" Target="fonts/PublicSans-regular.fntdata"/><Relationship Id="rId12" Type="http://schemas.openxmlformats.org/officeDocument/2006/relationships/slide" Target="slides/slide7.xml"/><Relationship Id="rId34" Type="http://schemas.openxmlformats.org/officeDocument/2006/relationships/font" Target="fonts/Saira-boldItalic.fntdata"/><Relationship Id="rId15" Type="http://schemas.openxmlformats.org/officeDocument/2006/relationships/slide" Target="slides/slide10.xml"/><Relationship Id="rId37" Type="http://schemas.openxmlformats.org/officeDocument/2006/relationships/font" Target="fonts/PublicSans-italic.fntdata"/><Relationship Id="rId14" Type="http://schemas.openxmlformats.org/officeDocument/2006/relationships/slide" Target="slides/slide9.xml"/><Relationship Id="rId36" Type="http://schemas.openxmlformats.org/officeDocument/2006/relationships/font" Target="fonts/PublicSans-bold.fntdata"/><Relationship Id="rId17" Type="http://schemas.openxmlformats.org/officeDocument/2006/relationships/slide" Target="slides/slide12.xml"/><Relationship Id="rId39" Type="http://schemas.openxmlformats.org/officeDocument/2006/relationships/font" Target="fonts/Kanit-regular.fntdata"/><Relationship Id="rId16" Type="http://schemas.openxmlformats.org/officeDocument/2006/relationships/slide" Target="slides/slide11.xml"/><Relationship Id="rId38" Type="http://schemas.openxmlformats.org/officeDocument/2006/relationships/font" Target="fonts/Public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30.png>
</file>

<file path=ppt/media/image32.png>
</file>

<file path=ppt/media/image33.png>
</file>

<file path=ppt/media/image34.png>
</file>

<file path=ppt/media/image36.png>
</file>

<file path=ppt/media/image37.png>
</file>

<file path=ppt/media/image39.png>
</file>

<file path=ppt/media/image40.png>
</file>

<file path=ppt/media/image41.png>
</file>

<file path=ppt/media/image43.png>
</file>

<file path=ppt/media/image44.png>
</file>

<file path=ppt/media/image47.png>
</file>

<file path=ppt/media/image48.png>
</file>

<file path=ppt/media/image49.png>
</file>

<file path=ppt/media/image5.png>
</file>

<file path=ppt/media/image51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" name="Google Shape;43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" name="Google Shape;46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8" name="Google Shape;48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0" name="Google Shape;50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7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3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3"/>
          <p:cNvSpPr txBox="1"/>
          <p:nvPr>
            <p:ph type="ctrTitle"/>
          </p:nvPr>
        </p:nvSpPr>
        <p:spPr>
          <a:xfrm>
            <a:off x="4178525" y="1008513"/>
            <a:ext cx="4252200" cy="221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3"/>
          <p:cNvSpPr txBox="1"/>
          <p:nvPr>
            <p:ph idx="1" type="subTitle"/>
          </p:nvPr>
        </p:nvSpPr>
        <p:spPr>
          <a:xfrm>
            <a:off x="4979075" y="3496888"/>
            <a:ext cx="26511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2" name="Google Shape;1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85300" y="233800"/>
            <a:ext cx="2501800" cy="250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655727">
            <a:off x="7775351" y="-31575"/>
            <a:ext cx="2050351" cy="20503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" name="Google Shape;14;p23"/>
          <p:cNvGrpSpPr/>
          <p:nvPr/>
        </p:nvGrpSpPr>
        <p:grpSpPr>
          <a:xfrm rot="1835132">
            <a:off x="7617062" y="3627021"/>
            <a:ext cx="1836978" cy="1836978"/>
            <a:chOff x="3013383" y="2857878"/>
            <a:chExt cx="1916152" cy="1916152"/>
          </a:xfrm>
        </p:grpSpPr>
        <p:pic>
          <p:nvPicPr>
            <p:cNvPr id="15" name="Google Shape;15;p2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013383" y="2857878"/>
              <a:ext cx="1916152" cy="19161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16;p23"/>
            <p:cNvSpPr/>
            <p:nvPr/>
          </p:nvSpPr>
          <p:spPr>
            <a:xfrm>
              <a:off x="3307000" y="3182921"/>
              <a:ext cx="771725" cy="92675"/>
            </a:xfrm>
            <a:custGeom>
              <a:rect b="b" l="l" r="r" t="t"/>
              <a:pathLst>
                <a:path extrusionOk="0" h="3707" w="30869">
                  <a:moveTo>
                    <a:pt x="0" y="3602"/>
                  </a:moveTo>
                  <a:cubicBezTo>
                    <a:pt x="806" y="3005"/>
                    <a:pt x="3258" y="199"/>
                    <a:pt x="4838" y="22"/>
                  </a:cubicBezTo>
                  <a:cubicBezTo>
                    <a:pt x="6419" y="-155"/>
                    <a:pt x="8128" y="2280"/>
                    <a:pt x="9483" y="2538"/>
                  </a:cubicBezTo>
                  <a:cubicBezTo>
                    <a:pt x="10838" y="2796"/>
                    <a:pt x="11548" y="1393"/>
                    <a:pt x="12967" y="1570"/>
                  </a:cubicBezTo>
                  <a:cubicBezTo>
                    <a:pt x="14386" y="1747"/>
                    <a:pt x="15015" y="3296"/>
                    <a:pt x="17999" y="3602"/>
                  </a:cubicBezTo>
                  <a:cubicBezTo>
                    <a:pt x="20983" y="3908"/>
                    <a:pt x="28724" y="3440"/>
                    <a:pt x="30869" y="340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3"/>
            <p:cNvSpPr/>
            <p:nvPr/>
          </p:nvSpPr>
          <p:spPr>
            <a:xfrm>
              <a:off x="3321525" y="3292023"/>
              <a:ext cx="764450" cy="61475"/>
            </a:xfrm>
            <a:custGeom>
              <a:rect b="b" l="l" r="r" t="t"/>
              <a:pathLst>
                <a:path extrusionOk="0" h="2459" w="30578">
                  <a:moveTo>
                    <a:pt x="0" y="2044"/>
                  </a:moveTo>
                  <a:cubicBezTo>
                    <a:pt x="726" y="1705"/>
                    <a:pt x="3548" y="-36"/>
                    <a:pt x="4354" y="12"/>
                  </a:cubicBezTo>
                  <a:cubicBezTo>
                    <a:pt x="5160" y="60"/>
                    <a:pt x="467" y="1979"/>
                    <a:pt x="4838" y="2334"/>
                  </a:cubicBezTo>
                  <a:cubicBezTo>
                    <a:pt x="9209" y="2689"/>
                    <a:pt x="26288" y="2173"/>
                    <a:pt x="30578" y="2141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3"/>
            <p:cNvSpPr/>
            <p:nvPr/>
          </p:nvSpPr>
          <p:spPr>
            <a:xfrm>
              <a:off x="3452150" y="3489592"/>
              <a:ext cx="643500" cy="42225"/>
            </a:xfrm>
            <a:custGeom>
              <a:rect b="b" l="l" r="r" t="t"/>
              <a:pathLst>
                <a:path extrusionOk="0" h="1689" w="25740">
                  <a:moveTo>
                    <a:pt x="0" y="1689"/>
                  </a:moveTo>
                  <a:cubicBezTo>
                    <a:pt x="1161" y="1415"/>
                    <a:pt x="2677" y="221"/>
                    <a:pt x="6967" y="44"/>
                  </a:cubicBezTo>
                  <a:cubicBezTo>
                    <a:pt x="11257" y="-133"/>
                    <a:pt x="22611" y="528"/>
                    <a:pt x="25740" y="62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3"/>
            <p:cNvSpPr/>
            <p:nvPr/>
          </p:nvSpPr>
          <p:spPr>
            <a:xfrm>
              <a:off x="3459400" y="3526773"/>
              <a:ext cx="670125" cy="48700"/>
            </a:xfrm>
            <a:custGeom>
              <a:rect b="b" l="l" r="r" t="t"/>
              <a:pathLst>
                <a:path extrusionOk="0" h="1948" w="26805">
                  <a:moveTo>
                    <a:pt x="0" y="1460"/>
                  </a:moveTo>
                  <a:cubicBezTo>
                    <a:pt x="742" y="1250"/>
                    <a:pt x="3613" y="121"/>
                    <a:pt x="4452" y="202"/>
                  </a:cubicBezTo>
                  <a:cubicBezTo>
                    <a:pt x="5291" y="283"/>
                    <a:pt x="4226" y="1976"/>
                    <a:pt x="5032" y="1944"/>
                  </a:cubicBezTo>
                  <a:cubicBezTo>
                    <a:pt x="5838" y="1912"/>
                    <a:pt x="8532" y="73"/>
                    <a:pt x="9290" y="8"/>
                  </a:cubicBezTo>
                  <a:cubicBezTo>
                    <a:pt x="10048" y="-56"/>
                    <a:pt x="6661" y="1396"/>
                    <a:pt x="9580" y="1557"/>
                  </a:cubicBezTo>
                  <a:cubicBezTo>
                    <a:pt x="12499" y="1718"/>
                    <a:pt x="23934" y="1073"/>
                    <a:pt x="26805" y="97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3"/>
            <p:cNvSpPr/>
            <p:nvPr/>
          </p:nvSpPr>
          <p:spPr>
            <a:xfrm>
              <a:off x="4073875" y="4296073"/>
              <a:ext cx="614500" cy="191325"/>
            </a:xfrm>
            <a:custGeom>
              <a:rect b="b" l="l" r="r" t="t"/>
              <a:pathLst>
                <a:path extrusionOk="0" h="7653" w="24580">
                  <a:moveTo>
                    <a:pt x="24482" y="4653"/>
                  </a:moveTo>
                  <a:cubicBezTo>
                    <a:pt x="24466" y="3879"/>
                    <a:pt x="24756" y="-24"/>
                    <a:pt x="24385" y="8"/>
                  </a:cubicBezTo>
                  <a:cubicBezTo>
                    <a:pt x="24014" y="40"/>
                    <a:pt x="22709" y="4637"/>
                    <a:pt x="22257" y="4847"/>
                  </a:cubicBezTo>
                  <a:cubicBezTo>
                    <a:pt x="21806" y="5057"/>
                    <a:pt x="22031" y="1363"/>
                    <a:pt x="21676" y="1266"/>
                  </a:cubicBezTo>
                  <a:cubicBezTo>
                    <a:pt x="21321" y="1169"/>
                    <a:pt x="20531" y="4202"/>
                    <a:pt x="20128" y="4266"/>
                  </a:cubicBezTo>
                  <a:cubicBezTo>
                    <a:pt x="19725" y="4331"/>
                    <a:pt x="19789" y="1508"/>
                    <a:pt x="19257" y="1653"/>
                  </a:cubicBezTo>
                  <a:cubicBezTo>
                    <a:pt x="18725" y="1798"/>
                    <a:pt x="20144" y="4137"/>
                    <a:pt x="16934" y="5137"/>
                  </a:cubicBezTo>
                  <a:cubicBezTo>
                    <a:pt x="13725" y="6137"/>
                    <a:pt x="2822" y="7234"/>
                    <a:pt x="0" y="7653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3"/>
            <p:cNvSpPr/>
            <p:nvPr/>
          </p:nvSpPr>
          <p:spPr>
            <a:xfrm>
              <a:off x="3570700" y="3633123"/>
              <a:ext cx="677350" cy="72875"/>
            </a:xfrm>
            <a:custGeom>
              <a:rect b="b" l="l" r="r" t="t"/>
              <a:pathLst>
                <a:path extrusionOk="0" h="2915" w="27094">
                  <a:moveTo>
                    <a:pt x="0" y="2915"/>
                  </a:moveTo>
                  <a:cubicBezTo>
                    <a:pt x="581" y="2431"/>
                    <a:pt x="2838" y="109"/>
                    <a:pt x="3483" y="12"/>
                  </a:cubicBezTo>
                  <a:cubicBezTo>
                    <a:pt x="4128" y="-85"/>
                    <a:pt x="3531" y="2271"/>
                    <a:pt x="3870" y="2335"/>
                  </a:cubicBezTo>
                  <a:cubicBezTo>
                    <a:pt x="4209" y="2400"/>
                    <a:pt x="5080" y="415"/>
                    <a:pt x="5515" y="399"/>
                  </a:cubicBezTo>
                  <a:cubicBezTo>
                    <a:pt x="5951" y="383"/>
                    <a:pt x="3757" y="2028"/>
                    <a:pt x="6483" y="2238"/>
                  </a:cubicBezTo>
                  <a:cubicBezTo>
                    <a:pt x="9209" y="2448"/>
                    <a:pt x="19047" y="2028"/>
                    <a:pt x="21869" y="1657"/>
                  </a:cubicBezTo>
                  <a:cubicBezTo>
                    <a:pt x="24691" y="1286"/>
                    <a:pt x="22546" y="12"/>
                    <a:pt x="23417" y="12"/>
                  </a:cubicBezTo>
                  <a:cubicBezTo>
                    <a:pt x="24288" y="12"/>
                    <a:pt x="26481" y="1383"/>
                    <a:pt x="27094" y="165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3"/>
            <p:cNvSpPr/>
            <p:nvPr/>
          </p:nvSpPr>
          <p:spPr>
            <a:xfrm>
              <a:off x="3614250" y="3736443"/>
              <a:ext cx="672525" cy="63900"/>
            </a:xfrm>
            <a:custGeom>
              <a:rect b="b" l="l" r="r" t="t"/>
              <a:pathLst>
                <a:path extrusionOk="0" h="2556" w="26901">
                  <a:moveTo>
                    <a:pt x="0" y="2556"/>
                  </a:moveTo>
                  <a:cubicBezTo>
                    <a:pt x="661" y="2266"/>
                    <a:pt x="806" y="959"/>
                    <a:pt x="3967" y="814"/>
                  </a:cubicBezTo>
                  <a:cubicBezTo>
                    <a:pt x="7128" y="669"/>
                    <a:pt x="15547" y="1814"/>
                    <a:pt x="18966" y="1685"/>
                  </a:cubicBezTo>
                  <a:cubicBezTo>
                    <a:pt x="22385" y="1556"/>
                    <a:pt x="23159" y="201"/>
                    <a:pt x="24481" y="40"/>
                  </a:cubicBezTo>
                  <a:cubicBezTo>
                    <a:pt x="25804" y="-121"/>
                    <a:pt x="26498" y="605"/>
                    <a:pt x="26901" y="71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3"/>
            <p:cNvSpPr/>
            <p:nvPr/>
          </p:nvSpPr>
          <p:spPr>
            <a:xfrm>
              <a:off x="3691650" y="3817986"/>
              <a:ext cx="626575" cy="67425"/>
            </a:xfrm>
            <a:custGeom>
              <a:rect b="b" l="l" r="r" t="t"/>
              <a:pathLst>
                <a:path extrusionOk="0" h="2697" w="25063">
                  <a:moveTo>
                    <a:pt x="0" y="2198"/>
                  </a:moveTo>
                  <a:cubicBezTo>
                    <a:pt x="2532" y="2263"/>
                    <a:pt x="11289" y="2940"/>
                    <a:pt x="15192" y="2585"/>
                  </a:cubicBezTo>
                  <a:cubicBezTo>
                    <a:pt x="19095" y="2230"/>
                    <a:pt x="21773" y="343"/>
                    <a:pt x="23418" y="69"/>
                  </a:cubicBezTo>
                  <a:cubicBezTo>
                    <a:pt x="25063" y="-205"/>
                    <a:pt x="24789" y="795"/>
                    <a:pt x="25063" y="94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32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32"/>
          <p:cNvSpPr txBox="1"/>
          <p:nvPr>
            <p:ph type="title"/>
          </p:nvPr>
        </p:nvSpPr>
        <p:spPr>
          <a:xfrm>
            <a:off x="4217725" y="1907075"/>
            <a:ext cx="4213200" cy="17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102" name="Google Shape;102;p32"/>
          <p:cNvSpPr txBox="1"/>
          <p:nvPr>
            <p:ph idx="1" type="subTitle"/>
          </p:nvPr>
        </p:nvSpPr>
        <p:spPr>
          <a:xfrm>
            <a:off x="4212375" y="3684275"/>
            <a:ext cx="42132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32"/>
          <p:cNvSpPr/>
          <p:nvPr>
            <p:ph idx="2" type="pic"/>
          </p:nvPr>
        </p:nvSpPr>
        <p:spPr>
          <a:xfrm>
            <a:off x="713225" y="678750"/>
            <a:ext cx="2913600" cy="3786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04" name="Google Shape;104;p32"/>
          <p:cNvPicPr preferRelativeResize="0"/>
          <p:nvPr/>
        </p:nvPicPr>
        <p:blipFill rotWithShape="1">
          <a:blip r:embed="rId3">
            <a:alphaModFix/>
          </a:blip>
          <a:srcRect b="0" l="0" r="0" t="20583"/>
          <a:stretch/>
        </p:blipFill>
        <p:spPr>
          <a:xfrm flipH="1" rot="10800000">
            <a:off x="5030925" y="-929000"/>
            <a:ext cx="2934874" cy="233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_5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3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33"/>
          <p:cNvSpPr txBox="1"/>
          <p:nvPr>
            <p:ph type="title"/>
          </p:nvPr>
        </p:nvSpPr>
        <p:spPr>
          <a:xfrm>
            <a:off x="5428838" y="2271775"/>
            <a:ext cx="2529600" cy="12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108" name="Google Shape;108;p33"/>
          <p:cNvSpPr txBox="1"/>
          <p:nvPr>
            <p:ph idx="1" type="subTitle"/>
          </p:nvPr>
        </p:nvSpPr>
        <p:spPr>
          <a:xfrm>
            <a:off x="5430313" y="3525875"/>
            <a:ext cx="2529600" cy="10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4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4"/>
          <p:cNvSpPr txBox="1"/>
          <p:nvPr>
            <p:ph type="title"/>
          </p:nvPr>
        </p:nvSpPr>
        <p:spPr>
          <a:xfrm>
            <a:off x="713250" y="4633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2" name="Google Shape;112;p34"/>
          <p:cNvSpPr txBox="1"/>
          <p:nvPr>
            <p:ph idx="1" type="subTitle"/>
          </p:nvPr>
        </p:nvSpPr>
        <p:spPr>
          <a:xfrm>
            <a:off x="1076650" y="2215717"/>
            <a:ext cx="274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4"/>
          <p:cNvSpPr txBox="1"/>
          <p:nvPr>
            <p:ph idx="2" type="subTitle"/>
          </p:nvPr>
        </p:nvSpPr>
        <p:spPr>
          <a:xfrm>
            <a:off x="1076650" y="2697480"/>
            <a:ext cx="2743200" cy="10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4"/>
          <p:cNvSpPr txBox="1"/>
          <p:nvPr>
            <p:ph idx="3" type="subTitle"/>
          </p:nvPr>
        </p:nvSpPr>
        <p:spPr>
          <a:xfrm>
            <a:off x="5324150" y="2215717"/>
            <a:ext cx="274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34"/>
          <p:cNvSpPr txBox="1"/>
          <p:nvPr>
            <p:ph idx="4" type="subTitle"/>
          </p:nvPr>
        </p:nvSpPr>
        <p:spPr>
          <a:xfrm>
            <a:off x="5324150" y="2697480"/>
            <a:ext cx="2743200" cy="10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6" name="Google Shape;11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290972">
            <a:off x="3529178" y="3555984"/>
            <a:ext cx="2298770" cy="2298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35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35"/>
          <p:cNvSpPr txBox="1"/>
          <p:nvPr>
            <p:ph type="title"/>
          </p:nvPr>
        </p:nvSpPr>
        <p:spPr>
          <a:xfrm>
            <a:off x="713225" y="4633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0" name="Google Shape;120;p35"/>
          <p:cNvSpPr txBox="1"/>
          <p:nvPr>
            <p:ph idx="1" type="subTitle"/>
          </p:nvPr>
        </p:nvSpPr>
        <p:spPr>
          <a:xfrm>
            <a:off x="713225" y="2209862"/>
            <a:ext cx="2286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35"/>
          <p:cNvSpPr txBox="1"/>
          <p:nvPr>
            <p:ph idx="2" type="subTitle"/>
          </p:nvPr>
        </p:nvSpPr>
        <p:spPr>
          <a:xfrm>
            <a:off x="713225" y="2693635"/>
            <a:ext cx="22860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35"/>
          <p:cNvSpPr txBox="1"/>
          <p:nvPr>
            <p:ph idx="3" type="subTitle"/>
          </p:nvPr>
        </p:nvSpPr>
        <p:spPr>
          <a:xfrm>
            <a:off x="6144775" y="2209862"/>
            <a:ext cx="2286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35"/>
          <p:cNvSpPr txBox="1"/>
          <p:nvPr>
            <p:ph idx="4" type="subTitle"/>
          </p:nvPr>
        </p:nvSpPr>
        <p:spPr>
          <a:xfrm>
            <a:off x="6144775" y="2693635"/>
            <a:ext cx="22860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5"/>
          <p:cNvSpPr txBox="1"/>
          <p:nvPr>
            <p:ph idx="5" type="subTitle"/>
          </p:nvPr>
        </p:nvSpPr>
        <p:spPr>
          <a:xfrm>
            <a:off x="3429000" y="2209862"/>
            <a:ext cx="2286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5"/>
          <p:cNvSpPr txBox="1"/>
          <p:nvPr>
            <p:ph idx="6" type="subTitle"/>
          </p:nvPr>
        </p:nvSpPr>
        <p:spPr>
          <a:xfrm>
            <a:off x="3429000" y="2693635"/>
            <a:ext cx="22860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26" name="Google Shape;12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29137" y="3476775"/>
            <a:ext cx="2382801" cy="2382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432062" y="3476775"/>
            <a:ext cx="2382801" cy="238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36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36"/>
          <p:cNvSpPr txBox="1"/>
          <p:nvPr>
            <p:ph hasCustomPrompt="1" type="title"/>
          </p:nvPr>
        </p:nvSpPr>
        <p:spPr>
          <a:xfrm>
            <a:off x="1639375" y="1415700"/>
            <a:ext cx="5865300" cy="167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1" name="Google Shape;131;p36"/>
          <p:cNvSpPr txBox="1"/>
          <p:nvPr>
            <p:ph idx="1" type="subTitle"/>
          </p:nvPr>
        </p:nvSpPr>
        <p:spPr>
          <a:xfrm>
            <a:off x="1639375" y="3239100"/>
            <a:ext cx="58653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2" name="Google Shape;13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9710590">
            <a:off x="1480836" y="-835951"/>
            <a:ext cx="2364001" cy="2364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36"/>
          <p:cNvGrpSpPr/>
          <p:nvPr/>
        </p:nvGrpSpPr>
        <p:grpSpPr>
          <a:xfrm flipH="1" rot="3515103">
            <a:off x="4910433" y="-1119919"/>
            <a:ext cx="2579086" cy="2579086"/>
            <a:chOff x="7430968" y="-890954"/>
            <a:chExt cx="2238640" cy="2238640"/>
          </a:xfrm>
        </p:grpSpPr>
        <p:pic>
          <p:nvPicPr>
            <p:cNvPr id="134" name="Google Shape;134;p3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835084">
              <a:off x="7733081" y="-588841"/>
              <a:ext cx="1634414" cy="163441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" name="Google Shape;135;p36"/>
            <p:cNvSpPr/>
            <p:nvPr/>
          </p:nvSpPr>
          <p:spPr>
            <a:xfrm rot="1835085">
              <a:off x="8271212" y="-362879"/>
              <a:ext cx="658256" cy="79049"/>
            </a:xfrm>
            <a:custGeom>
              <a:rect b="b" l="l" r="r" t="t"/>
              <a:pathLst>
                <a:path extrusionOk="0" h="3707" w="30869">
                  <a:moveTo>
                    <a:pt x="0" y="3602"/>
                  </a:moveTo>
                  <a:cubicBezTo>
                    <a:pt x="806" y="3005"/>
                    <a:pt x="3258" y="199"/>
                    <a:pt x="4838" y="22"/>
                  </a:cubicBezTo>
                  <a:cubicBezTo>
                    <a:pt x="6419" y="-155"/>
                    <a:pt x="8128" y="2280"/>
                    <a:pt x="9483" y="2538"/>
                  </a:cubicBezTo>
                  <a:cubicBezTo>
                    <a:pt x="10838" y="2796"/>
                    <a:pt x="11548" y="1393"/>
                    <a:pt x="12967" y="1570"/>
                  </a:cubicBezTo>
                  <a:cubicBezTo>
                    <a:pt x="14386" y="1747"/>
                    <a:pt x="15015" y="3296"/>
                    <a:pt x="17999" y="3602"/>
                  </a:cubicBezTo>
                  <a:cubicBezTo>
                    <a:pt x="20983" y="3908"/>
                    <a:pt x="28724" y="3440"/>
                    <a:pt x="30869" y="340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6"/>
            <p:cNvSpPr/>
            <p:nvPr/>
          </p:nvSpPr>
          <p:spPr>
            <a:xfrm rot="1835085">
              <a:off x="8241729" y="-276189"/>
              <a:ext cx="652051" cy="52436"/>
            </a:xfrm>
            <a:custGeom>
              <a:rect b="b" l="l" r="r" t="t"/>
              <a:pathLst>
                <a:path extrusionOk="0" h="2459" w="30578">
                  <a:moveTo>
                    <a:pt x="0" y="2044"/>
                  </a:moveTo>
                  <a:cubicBezTo>
                    <a:pt x="726" y="1705"/>
                    <a:pt x="3548" y="-36"/>
                    <a:pt x="4354" y="12"/>
                  </a:cubicBezTo>
                  <a:cubicBezTo>
                    <a:pt x="5160" y="60"/>
                    <a:pt x="467" y="1979"/>
                    <a:pt x="4838" y="2334"/>
                  </a:cubicBezTo>
                  <a:cubicBezTo>
                    <a:pt x="9209" y="2689"/>
                    <a:pt x="26288" y="2173"/>
                    <a:pt x="30578" y="2141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6"/>
            <p:cNvSpPr/>
            <p:nvPr/>
          </p:nvSpPr>
          <p:spPr>
            <a:xfrm rot="1835085">
              <a:off x="8263256" y="-99527"/>
              <a:ext cx="548884" cy="36017"/>
            </a:xfrm>
            <a:custGeom>
              <a:rect b="b" l="l" r="r" t="t"/>
              <a:pathLst>
                <a:path extrusionOk="0" h="1689" w="25740">
                  <a:moveTo>
                    <a:pt x="0" y="1689"/>
                  </a:moveTo>
                  <a:cubicBezTo>
                    <a:pt x="1161" y="1415"/>
                    <a:pt x="2677" y="221"/>
                    <a:pt x="6967" y="44"/>
                  </a:cubicBezTo>
                  <a:cubicBezTo>
                    <a:pt x="11257" y="-133"/>
                    <a:pt x="22611" y="528"/>
                    <a:pt x="25740" y="62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6"/>
            <p:cNvSpPr/>
            <p:nvPr/>
          </p:nvSpPr>
          <p:spPr>
            <a:xfrm rot="1835085">
              <a:off x="8249458" y="-63685"/>
              <a:ext cx="571594" cy="41539"/>
            </a:xfrm>
            <a:custGeom>
              <a:rect b="b" l="l" r="r" t="t"/>
              <a:pathLst>
                <a:path extrusionOk="0" h="1948" w="26805">
                  <a:moveTo>
                    <a:pt x="0" y="1460"/>
                  </a:moveTo>
                  <a:cubicBezTo>
                    <a:pt x="742" y="1250"/>
                    <a:pt x="3613" y="121"/>
                    <a:pt x="4452" y="202"/>
                  </a:cubicBezTo>
                  <a:cubicBezTo>
                    <a:pt x="5291" y="283"/>
                    <a:pt x="4226" y="1976"/>
                    <a:pt x="5032" y="1944"/>
                  </a:cubicBezTo>
                  <a:cubicBezTo>
                    <a:pt x="5838" y="1912"/>
                    <a:pt x="8532" y="73"/>
                    <a:pt x="9290" y="8"/>
                  </a:cubicBezTo>
                  <a:cubicBezTo>
                    <a:pt x="10048" y="-56"/>
                    <a:pt x="6661" y="1396"/>
                    <a:pt x="9580" y="1557"/>
                  </a:cubicBezTo>
                  <a:cubicBezTo>
                    <a:pt x="12499" y="1718"/>
                    <a:pt x="23934" y="1073"/>
                    <a:pt x="26805" y="97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6"/>
            <p:cNvSpPr/>
            <p:nvPr/>
          </p:nvSpPr>
          <p:spPr>
            <a:xfrm rot="1835085">
              <a:off x="8339142" y="747361"/>
              <a:ext cx="524148" cy="163194"/>
            </a:xfrm>
            <a:custGeom>
              <a:rect b="b" l="l" r="r" t="t"/>
              <a:pathLst>
                <a:path extrusionOk="0" h="7653" w="24580">
                  <a:moveTo>
                    <a:pt x="24482" y="4653"/>
                  </a:moveTo>
                  <a:cubicBezTo>
                    <a:pt x="24466" y="3879"/>
                    <a:pt x="24756" y="-24"/>
                    <a:pt x="24385" y="8"/>
                  </a:cubicBezTo>
                  <a:cubicBezTo>
                    <a:pt x="24014" y="40"/>
                    <a:pt x="22709" y="4637"/>
                    <a:pt x="22257" y="4847"/>
                  </a:cubicBezTo>
                  <a:cubicBezTo>
                    <a:pt x="21806" y="5057"/>
                    <a:pt x="22031" y="1363"/>
                    <a:pt x="21676" y="1266"/>
                  </a:cubicBezTo>
                  <a:cubicBezTo>
                    <a:pt x="21321" y="1169"/>
                    <a:pt x="20531" y="4202"/>
                    <a:pt x="20128" y="4266"/>
                  </a:cubicBezTo>
                  <a:cubicBezTo>
                    <a:pt x="19725" y="4331"/>
                    <a:pt x="19789" y="1508"/>
                    <a:pt x="19257" y="1653"/>
                  </a:cubicBezTo>
                  <a:cubicBezTo>
                    <a:pt x="18725" y="1798"/>
                    <a:pt x="20144" y="4137"/>
                    <a:pt x="16934" y="5137"/>
                  </a:cubicBezTo>
                  <a:cubicBezTo>
                    <a:pt x="13725" y="6137"/>
                    <a:pt x="2822" y="7234"/>
                    <a:pt x="0" y="7653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6"/>
            <p:cNvSpPr/>
            <p:nvPr/>
          </p:nvSpPr>
          <p:spPr>
            <a:xfrm rot="1835085">
              <a:off x="8279355" y="62845"/>
              <a:ext cx="577757" cy="62160"/>
            </a:xfrm>
            <a:custGeom>
              <a:rect b="b" l="l" r="r" t="t"/>
              <a:pathLst>
                <a:path extrusionOk="0" h="2915" w="27094">
                  <a:moveTo>
                    <a:pt x="0" y="2915"/>
                  </a:moveTo>
                  <a:cubicBezTo>
                    <a:pt x="581" y="2431"/>
                    <a:pt x="2838" y="109"/>
                    <a:pt x="3483" y="12"/>
                  </a:cubicBezTo>
                  <a:cubicBezTo>
                    <a:pt x="4128" y="-85"/>
                    <a:pt x="3531" y="2271"/>
                    <a:pt x="3870" y="2335"/>
                  </a:cubicBezTo>
                  <a:cubicBezTo>
                    <a:pt x="4209" y="2400"/>
                    <a:pt x="5080" y="415"/>
                    <a:pt x="5515" y="399"/>
                  </a:cubicBezTo>
                  <a:cubicBezTo>
                    <a:pt x="5951" y="383"/>
                    <a:pt x="3757" y="2028"/>
                    <a:pt x="6483" y="2238"/>
                  </a:cubicBezTo>
                  <a:cubicBezTo>
                    <a:pt x="9209" y="2448"/>
                    <a:pt x="19047" y="2028"/>
                    <a:pt x="21869" y="1657"/>
                  </a:cubicBezTo>
                  <a:cubicBezTo>
                    <a:pt x="24691" y="1286"/>
                    <a:pt x="22546" y="12"/>
                    <a:pt x="23417" y="12"/>
                  </a:cubicBezTo>
                  <a:cubicBezTo>
                    <a:pt x="24288" y="12"/>
                    <a:pt x="26481" y="1383"/>
                    <a:pt x="27094" y="165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6"/>
            <p:cNvSpPr/>
            <p:nvPr/>
          </p:nvSpPr>
          <p:spPr>
            <a:xfrm rot="1835085">
              <a:off x="8268727" y="157099"/>
              <a:ext cx="573642" cy="54505"/>
            </a:xfrm>
            <a:custGeom>
              <a:rect b="b" l="l" r="r" t="t"/>
              <a:pathLst>
                <a:path extrusionOk="0" h="2556" w="26901">
                  <a:moveTo>
                    <a:pt x="0" y="2556"/>
                  </a:moveTo>
                  <a:cubicBezTo>
                    <a:pt x="661" y="2266"/>
                    <a:pt x="806" y="959"/>
                    <a:pt x="3967" y="814"/>
                  </a:cubicBezTo>
                  <a:cubicBezTo>
                    <a:pt x="7128" y="669"/>
                    <a:pt x="15547" y="1814"/>
                    <a:pt x="18966" y="1685"/>
                  </a:cubicBezTo>
                  <a:cubicBezTo>
                    <a:pt x="22385" y="1556"/>
                    <a:pt x="23159" y="201"/>
                    <a:pt x="24481" y="40"/>
                  </a:cubicBezTo>
                  <a:cubicBezTo>
                    <a:pt x="25804" y="-121"/>
                    <a:pt x="26498" y="605"/>
                    <a:pt x="26901" y="71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6"/>
            <p:cNvSpPr/>
            <p:nvPr/>
          </p:nvSpPr>
          <p:spPr>
            <a:xfrm rot="1835085">
              <a:off x="8292133" y="240388"/>
              <a:ext cx="534448" cy="57511"/>
            </a:xfrm>
            <a:custGeom>
              <a:rect b="b" l="l" r="r" t="t"/>
              <a:pathLst>
                <a:path extrusionOk="0" h="2697" w="25063">
                  <a:moveTo>
                    <a:pt x="0" y="2198"/>
                  </a:moveTo>
                  <a:cubicBezTo>
                    <a:pt x="2532" y="2263"/>
                    <a:pt x="11289" y="2940"/>
                    <a:pt x="15192" y="2585"/>
                  </a:cubicBezTo>
                  <a:cubicBezTo>
                    <a:pt x="19095" y="2230"/>
                    <a:pt x="21773" y="343"/>
                    <a:pt x="23418" y="69"/>
                  </a:cubicBezTo>
                  <a:cubicBezTo>
                    <a:pt x="25063" y="-205"/>
                    <a:pt x="24789" y="795"/>
                    <a:pt x="25063" y="94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" name="Google Shape;143;p36"/>
          <p:cNvGrpSpPr/>
          <p:nvPr/>
        </p:nvGrpSpPr>
        <p:grpSpPr>
          <a:xfrm rot="-3515103">
            <a:off x="3523996" y="3798131"/>
            <a:ext cx="2579086" cy="2579086"/>
            <a:chOff x="7430968" y="-890954"/>
            <a:chExt cx="2238640" cy="2238640"/>
          </a:xfrm>
        </p:grpSpPr>
        <p:pic>
          <p:nvPicPr>
            <p:cNvPr id="144" name="Google Shape;144;p3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835084">
              <a:off x="7733081" y="-588841"/>
              <a:ext cx="1634414" cy="163441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5" name="Google Shape;145;p36"/>
            <p:cNvSpPr/>
            <p:nvPr/>
          </p:nvSpPr>
          <p:spPr>
            <a:xfrm rot="1835085">
              <a:off x="8271212" y="-362879"/>
              <a:ext cx="658256" cy="79049"/>
            </a:xfrm>
            <a:custGeom>
              <a:rect b="b" l="l" r="r" t="t"/>
              <a:pathLst>
                <a:path extrusionOk="0" h="3707" w="30869">
                  <a:moveTo>
                    <a:pt x="0" y="3602"/>
                  </a:moveTo>
                  <a:cubicBezTo>
                    <a:pt x="806" y="3005"/>
                    <a:pt x="3258" y="199"/>
                    <a:pt x="4838" y="22"/>
                  </a:cubicBezTo>
                  <a:cubicBezTo>
                    <a:pt x="6419" y="-155"/>
                    <a:pt x="8128" y="2280"/>
                    <a:pt x="9483" y="2538"/>
                  </a:cubicBezTo>
                  <a:cubicBezTo>
                    <a:pt x="10838" y="2796"/>
                    <a:pt x="11548" y="1393"/>
                    <a:pt x="12967" y="1570"/>
                  </a:cubicBezTo>
                  <a:cubicBezTo>
                    <a:pt x="14386" y="1747"/>
                    <a:pt x="15015" y="3296"/>
                    <a:pt x="17999" y="3602"/>
                  </a:cubicBezTo>
                  <a:cubicBezTo>
                    <a:pt x="20983" y="3908"/>
                    <a:pt x="28724" y="3440"/>
                    <a:pt x="30869" y="340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6"/>
            <p:cNvSpPr/>
            <p:nvPr/>
          </p:nvSpPr>
          <p:spPr>
            <a:xfrm rot="1835085">
              <a:off x="8241729" y="-276189"/>
              <a:ext cx="652051" cy="52436"/>
            </a:xfrm>
            <a:custGeom>
              <a:rect b="b" l="l" r="r" t="t"/>
              <a:pathLst>
                <a:path extrusionOk="0" h="2459" w="30578">
                  <a:moveTo>
                    <a:pt x="0" y="2044"/>
                  </a:moveTo>
                  <a:cubicBezTo>
                    <a:pt x="726" y="1705"/>
                    <a:pt x="3548" y="-36"/>
                    <a:pt x="4354" y="12"/>
                  </a:cubicBezTo>
                  <a:cubicBezTo>
                    <a:pt x="5160" y="60"/>
                    <a:pt x="467" y="1979"/>
                    <a:pt x="4838" y="2334"/>
                  </a:cubicBezTo>
                  <a:cubicBezTo>
                    <a:pt x="9209" y="2689"/>
                    <a:pt x="26288" y="2173"/>
                    <a:pt x="30578" y="2141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6"/>
            <p:cNvSpPr/>
            <p:nvPr/>
          </p:nvSpPr>
          <p:spPr>
            <a:xfrm rot="1835085">
              <a:off x="8263256" y="-99527"/>
              <a:ext cx="548884" cy="36017"/>
            </a:xfrm>
            <a:custGeom>
              <a:rect b="b" l="l" r="r" t="t"/>
              <a:pathLst>
                <a:path extrusionOk="0" h="1689" w="25740">
                  <a:moveTo>
                    <a:pt x="0" y="1689"/>
                  </a:moveTo>
                  <a:cubicBezTo>
                    <a:pt x="1161" y="1415"/>
                    <a:pt x="2677" y="221"/>
                    <a:pt x="6967" y="44"/>
                  </a:cubicBezTo>
                  <a:cubicBezTo>
                    <a:pt x="11257" y="-133"/>
                    <a:pt x="22611" y="528"/>
                    <a:pt x="25740" y="62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6"/>
            <p:cNvSpPr/>
            <p:nvPr/>
          </p:nvSpPr>
          <p:spPr>
            <a:xfrm rot="1835085">
              <a:off x="8249458" y="-63685"/>
              <a:ext cx="571594" cy="41539"/>
            </a:xfrm>
            <a:custGeom>
              <a:rect b="b" l="l" r="r" t="t"/>
              <a:pathLst>
                <a:path extrusionOk="0" h="1948" w="26805">
                  <a:moveTo>
                    <a:pt x="0" y="1460"/>
                  </a:moveTo>
                  <a:cubicBezTo>
                    <a:pt x="742" y="1250"/>
                    <a:pt x="3613" y="121"/>
                    <a:pt x="4452" y="202"/>
                  </a:cubicBezTo>
                  <a:cubicBezTo>
                    <a:pt x="5291" y="283"/>
                    <a:pt x="4226" y="1976"/>
                    <a:pt x="5032" y="1944"/>
                  </a:cubicBezTo>
                  <a:cubicBezTo>
                    <a:pt x="5838" y="1912"/>
                    <a:pt x="8532" y="73"/>
                    <a:pt x="9290" y="8"/>
                  </a:cubicBezTo>
                  <a:cubicBezTo>
                    <a:pt x="10048" y="-56"/>
                    <a:pt x="6661" y="1396"/>
                    <a:pt x="9580" y="1557"/>
                  </a:cubicBezTo>
                  <a:cubicBezTo>
                    <a:pt x="12499" y="1718"/>
                    <a:pt x="23934" y="1073"/>
                    <a:pt x="26805" y="97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6"/>
            <p:cNvSpPr/>
            <p:nvPr/>
          </p:nvSpPr>
          <p:spPr>
            <a:xfrm rot="1835085">
              <a:off x="8339142" y="747361"/>
              <a:ext cx="524148" cy="163194"/>
            </a:xfrm>
            <a:custGeom>
              <a:rect b="b" l="l" r="r" t="t"/>
              <a:pathLst>
                <a:path extrusionOk="0" h="7653" w="24580">
                  <a:moveTo>
                    <a:pt x="24482" y="4653"/>
                  </a:moveTo>
                  <a:cubicBezTo>
                    <a:pt x="24466" y="3879"/>
                    <a:pt x="24756" y="-24"/>
                    <a:pt x="24385" y="8"/>
                  </a:cubicBezTo>
                  <a:cubicBezTo>
                    <a:pt x="24014" y="40"/>
                    <a:pt x="22709" y="4637"/>
                    <a:pt x="22257" y="4847"/>
                  </a:cubicBezTo>
                  <a:cubicBezTo>
                    <a:pt x="21806" y="5057"/>
                    <a:pt x="22031" y="1363"/>
                    <a:pt x="21676" y="1266"/>
                  </a:cubicBezTo>
                  <a:cubicBezTo>
                    <a:pt x="21321" y="1169"/>
                    <a:pt x="20531" y="4202"/>
                    <a:pt x="20128" y="4266"/>
                  </a:cubicBezTo>
                  <a:cubicBezTo>
                    <a:pt x="19725" y="4331"/>
                    <a:pt x="19789" y="1508"/>
                    <a:pt x="19257" y="1653"/>
                  </a:cubicBezTo>
                  <a:cubicBezTo>
                    <a:pt x="18725" y="1798"/>
                    <a:pt x="20144" y="4137"/>
                    <a:pt x="16934" y="5137"/>
                  </a:cubicBezTo>
                  <a:cubicBezTo>
                    <a:pt x="13725" y="6137"/>
                    <a:pt x="2822" y="7234"/>
                    <a:pt x="0" y="7653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6"/>
            <p:cNvSpPr/>
            <p:nvPr/>
          </p:nvSpPr>
          <p:spPr>
            <a:xfrm rot="1835085">
              <a:off x="8279355" y="62845"/>
              <a:ext cx="577757" cy="62160"/>
            </a:xfrm>
            <a:custGeom>
              <a:rect b="b" l="l" r="r" t="t"/>
              <a:pathLst>
                <a:path extrusionOk="0" h="2915" w="27094">
                  <a:moveTo>
                    <a:pt x="0" y="2915"/>
                  </a:moveTo>
                  <a:cubicBezTo>
                    <a:pt x="581" y="2431"/>
                    <a:pt x="2838" y="109"/>
                    <a:pt x="3483" y="12"/>
                  </a:cubicBezTo>
                  <a:cubicBezTo>
                    <a:pt x="4128" y="-85"/>
                    <a:pt x="3531" y="2271"/>
                    <a:pt x="3870" y="2335"/>
                  </a:cubicBezTo>
                  <a:cubicBezTo>
                    <a:pt x="4209" y="2400"/>
                    <a:pt x="5080" y="415"/>
                    <a:pt x="5515" y="399"/>
                  </a:cubicBezTo>
                  <a:cubicBezTo>
                    <a:pt x="5951" y="383"/>
                    <a:pt x="3757" y="2028"/>
                    <a:pt x="6483" y="2238"/>
                  </a:cubicBezTo>
                  <a:cubicBezTo>
                    <a:pt x="9209" y="2448"/>
                    <a:pt x="19047" y="2028"/>
                    <a:pt x="21869" y="1657"/>
                  </a:cubicBezTo>
                  <a:cubicBezTo>
                    <a:pt x="24691" y="1286"/>
                    <a:pt x="22546" y="12"/>
                    <a:pt x="23417" y="12"/>
                  </a:cubicBezTo>
                  <a:cubicBezTo>
                    <a:pt x="24288" y="12"/>
                    <a:pt x="26481" y="1383"/>
                    <a:pt x="27094" y="165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6"/>
            <p:cNvSpPr/>
            <p:nvPr/>
          </p:nvSpPr>
          <p:spPr>
            <a:xfrm rot="1835085">
              <a:off x="8268727" y="157099"/>
              <a:ext cx="573642" cy="54505"/>
            </a:xfrm>
            <a:custGeom>
              <a:rect b="b" l="l" r="r" t="t"/>
              <a:pathLst>
                <a:path extrusionOk="0" h="2556" w="26901">
                  <a:moveTo>
                    <a:pt x="0" y="2556"/>
                  </a:moveTo>
                  <a:cubicBezTo>
                    <a:pt x="661" y="2266"/>
                    <a:pt x="806" y="959"/>
                    <a:pt x="3967" y="814"/>
                  </a:cubicBezTo>
                  <a:cubicBezTo>
                    <a:pt x="7128" y="669"/>
                    <a:pt x="15547" y="1814"/>
                    <a:pt x="18966" y="1685"/>
                  </a:cubicBezTo>
                  <a:cubicBezTo>
                    <a:pt x="22385" y="1556"/>
                    <a:pt x="23159" y="201"/>
                    <a:pt x="24481" y="40"/>
                  </a:cubicBezTo>
                  <a:cubicBezTo>
                    <a:pt x="25804" y="-121"/>
                    <a:pt x="26498" y="605"/>
                    <a:pt x="26901" y="71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6"/>
            <p:cNvSpPr/>
            <p:nvPr/>
          </p:nvSpPr>
          <p:spPr>
            <a:xfrm rot="1835085">
              <a:off x="8292133" y="240388"/>
              <a:ext cx="534448" cy="57511"/>
            </a:xfrm>
            <a:custGeom>
              <a:rect b="b" l="l" r="r" t="t"/>
              <a:pathLst>
                <a:path extrusionOk="0" h="2697" w="25063">
                  <a:moveTo>
                    <a:pt x="0" y="2198"/>
                  </a:moveTo>
                  <a:cubicBezTo>
                    <a:pt x="2532" y="2263"/>
                    <a:pt x="11289" y="2940"/>
                    <a:pt x="15192" y="2585"/>
                  </a:cubicBezTo>
                  <a:cubicBezTo>
                    <a:pt x="19095" y="2230"/>
                    <a:pt x="21773" y="343"/>
                    <a:pt x="23418" y="69"/>
                  </a:cubicBezTo>
                  <a:cubicBezTo>
                    <a:pt x="25063" y="-205"/>
                    <a:pt x="24789" y="795"/>
                    <a:pt x="25063" y="94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7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7"/>
          <p:cNvSpPr txBox="1"/>
          <p:nvPr>
            <p:ph type="title"/>
          </p:nvPr>
        </p:nvSpPr>
        <p:spPr>
          <a:xfrm>
            <a:off x="713250" y="4633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156" name="Google Shape;156;p37"/>
          <p:cNvSpPr txBox="1"/>
          <p:nvPr>
            <p:ph idx="2" type="title"/>
          </p:nvPr>
        </p:nvSpPr>
        <p:spPr>
          <a:xfrm>
            <a:off x="1855925" y="2783750"/>
            <a:ext cx="22860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57" name="Google Shape;157;p37"/>
          <p:cNvSpPr txBox="1"/>
          <p:nvPr>
            <p:ph idx="1" type="subTitle"/>
          </p:nvPr>
        </p:nvSpPr>
        <p:spPr>
          <a:xfrm>
            <a:off x="1855919" y="3558050"/>
            <a:ext cx="22860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7"/>
          <p:cNvSpPr txBox="1"/>
          <p:nvPr>
            <p:ph idx="3" type="subTitle"/>
          </p:nvPr>
        </p:nvSpPr>
        <p:spPr>
          <a:xfrm>
            <a:off x="1855919" y="3952135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7"/>
          <p:cNvSpPr txBox="1"/>
          <p:nvPr>
            <p:ph idx="4" type="title"/>
          </p:nvPr>
        </p:nvSpPr>
        <p:spPr>
          <a:xfrm>
            <a:off x="5002103" y="2783750"/>
            <a:ext cx="22860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60" name="Google Shape;160;p37"/>
          <p:cNvSpPr txBox="1"/>
          <p:nvPr>
            <p:ph idx="5" type="subTitle"/>
          </p:nvPr>
        </p:nvSpPr>
        <p:spPr>
          <a:xfrm>
            <a:off x="5002100" y="3558050"/>
            <a:ext cx="22860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7"/>
          <p:cNvSpPr txBox="1"/>
          <p:nvPr>
            <p:ph idx="6" type="subTitle"/>
          </p:nvPr>
        </p:nvSpPr>
        <p:spPr>
          <a:xfrm>
            <a:off x="5002100" y="3952135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8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8"/>
          <p:cNvSpPr txBox="1"/>
          <p:nvPr>
            <p:ph type="title"/>
          </p:nvPr>
        </p:nvSpPr>
        <p:spPr>
          <a:xfrm>
            <a:off x="713250" y="4633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65" name="Google Shape;16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60050" y="2900200"/>
            <a:ext cx="3088250" cy="308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-6647103">
            <a:off x="-300263" y="-423878"/>
            <a:ext cx="2145175" cy="2147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TITLE_AND_TWO_COLUMNS_1_2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9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9"/>
          <p:cNvSpPr txBox="1"/>
          <p:nvPr>
            <p:ph type="title"/>
          </p:nvPr>
        </p:nvSpPr>
        <p:spPr>
          <a:xfrm>
            <a:off x="713250" y="4633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0" name="Google Shape;170;p39"/>
          <p:cNvSpPr txBox="1"/>
          <p:nvPr>
            <p:ph idx="1" type="subTitle"/>
          </p:nvPr>
        </p:nvSpPr>
        <p:spPr>
          <a:xfrm>
            <a:off x="1305250" y="1832175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9"/>
          <p:cNvSpPr txBox="1"/>
          <p:nvPr>
            <p:ph idx="2" type="subTitle"/>
          </p:nvPr>
        </p:nvSpPr>
        <p:spPr>
          <a:xfrm>
            <a:off x="1305250" y="2289375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9"/>
          <p:cNvSpPr txBox="1"/>
          <p:nvPr>
            <p:ph idx="3" type="subTitle"/>
          </p:nvPr>
        </p:nvSpPr>
        <p:spPr>
          <a:xfrm>
            <a:off x="5552750" y="1832175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9"/>
          <p:cNvSpPr txBox="1"/>
          <p:nvPr>
            <p:ph idx="4" type="subTitle"/>
          </p:nvPr>
        </p:nvSpPr>
        <p:spPr>
          <a:xfrm>
            <a:off x="5552750" y="2289375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39"/>
          <p:cNvSpPr txBox="1"/>
          <p:nvPr>
            <p:ph idx="5" type="subTitle"/>
          </p:nvPr>
        </p:nvSpPr>
        <p:spPr>
          <a:xfrm>
            <a:off x="1305250" y="3534075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39"/>
          <p:cNvSpPr txBox="1"/>
          <p:nvPr>
            <p:ph idx="6" type="subTitle"/>
          </p:nvPr>
        </p:nvSpPr>
        <p:spPr>
          <a:xfrm>
            <a:off x="1305250" y="3991275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9"/>
          <p:cNvSpPr txBox="1"/>
          <p:nvPr>
            <p:ph idx="7" type="subTitle"/>
          </p:nvPr>
        </p:nvSpPr>
        <p:spPr>
          <a:xfrm>
            <a:off x="5552750" y="3534075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39"/>
          <p:cNvSpPr txBox="1"/>
          <p:nvPr>
            <p:ph idx="8" type="subTitle"/>
          </p:nvPr>
        </p:nvSpPr>
        <p:spPr>
          <a:xfrm>
            <a:off x="5552750" y="3991275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8" name="Google Shape;17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428050">
            <a:off x="-368824" y="594325"/>
            <a:ext cx="2164101" cy="2166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04479">
            <a:off x="7844012" y="2193136"/>
            <a:ext cx="1828199" cy="1828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40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40"/>
          <p:cNvSpPr txBox="1"/>
          <p:nvPr>
            <p:ph type="title"/>
          </p:nvPr>
        </p:nvSpPr>
        <p:spPr>
          <a:xfrm>
            <a:off x="713225" y="539500"/>
            <a:ext cx="7717500" cy="149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183" name="Google Shape;183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85950" y="2550575"/>
            <a:ext cx="3351399" cy="3351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52492">
            <a:off x="6366759" y="2397660"/>
            <a:ext cx="3476981" cy="34769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24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4"/>
          <p:cNvSpPr txBox="1"/>
          <p:nvPr>
            <p:ph type="title"/>
          </p:nvPr>
        </p:nvSpPr>
        <p:spPr>
          <a:xfrm>
            <a:off x="1480950" y="1347675"/>
            <a:ext cx="135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27" name="Google Shape;27;p24"/>
          <p:cNvSpPr txBox="1"/>
          <p:nvPr>
            <p:ph idx="2" type="title"/>
          </p:nvPr>
        </p:nvSpPr>
        <p:spPr>
          <a:xfrm>
            <a:off x="713250" y="4633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28" name="Google Shape;28;p24"/>
          <p:cNvSpPr txBox="1"/>
          <p:nvPr>
            <p:ph idx="1" type="subTitle"/>
          </p:nvPr>
        </p:nvSpPr>
        <p:spPr>
          <a:xfrm>
            <a:off x="1015650" y="2324925"/>
            <a:ext cx="2286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4"/>
          <p:cNvSpPr txBox="1"/>
          <p:nvPr>
            <p:ph idx="3" type="subTitle"/>
          </p:nvPr>
        </p:nvSpPr>
        <p:spPr>
          <a:xfrm>
            <a:off x="1015650" y="3001575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4" type="title"/>
          </p:nvPr>
        </p:nvSpPr>
        <p:spPr>
          <a:xfrm>
            <a:off x="3894300" y="2043401"/>
            <a:ext cx="135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31" name="Google Shape;31;p24"/>
          <p:cNvSpPr txBox="1"/>
          <p:nvPr>
            <p:ph idx="5" type="subTitle"/>
          </p:nvPr>
        </p:nvSpPr>
        <p:spPr>
          <a:xfrm>
            <a:off x="3429000" y="3020000"/>
            <a:ext cx="2286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4"/>
          <p:cNvSpPr txBox="1"/>
          <p:nvPr>
            <p:ph idx="6" type="subTitle"/>
          </p:nvPr>
        </p:nvSpPr>
        <p:spPr>
          <a:xfrm>
            <a:off x="3429000" y="3696650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4"/>
          <p:cNvSpPr txBox="1"/>
          <p:nvPr>
            <p:ph idx="7" type="title"/>
          </p:nvPr>
        </p:nvSpPr>
        <p:spPr>
          <a:xfrm>
            <a:off x="6307650" y="1341225"/>
            <a:ext cx="135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34" name="Google Shape;34;p24"/>
          <p:cNvSpPr txBox="1"/>
          <p:nvPr>
            <p:ph idx="8" type="subTitle"/>
          </p:nvPr>
        </p:nvSpPr>
        <p:spPr>
          <a:xfrm>
            <a:off x="5842350" y="2324925"/>
            <a:ext cx="2286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9" type="subTitle"/>
          </p:nvPr>
        </p:nvSpPr>
        <p:spPr>
          <a:xfrm>
            <a:off x="5842350" y="3001575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6" name="Google Shape;3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47288" y="3542687"/>
            <a:ext cx="2319374" cy="2319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68595">
            <a:off x="-326936" y="3641112"/>
            <a:ext cx="2122521" cy="21225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" name="Google Shape;38;p24"/>
          <p:cNvGrpSpPr/>
          <p:nvPr/>
        </p:nvGrpSpPr>
        <p:grpSpPr>
          <a:xfrm rot="1835085">
            <a:off x="7999280" y="-588841"/>
            <a:ext cx="1634414" cy="1634414"/>
            <a:chOff x="3013383" y="2857878"/>
            <a:chExt cx="1916152" cy="1916152"/>
          </a:xfrm>
        </p:grpSpPr>
        <p:pic>
          <p:nvPicPr>
            <p:cNvPr id="39" name="Google Shape;39;p2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013383" y="2857878"/>
              <a:ext cx="1916152" cy="19161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" name="Google Shape;40;p24"/>
            <p:cNvSpPr/>
            <p:nvPr/>
          </p:nvSpPr>
          <p:spPr>
            <a:xfrm>
              <a:off x="3307000" y="3182921"/>
              <a:ext cx="771725" cy="92675"/>
            </a:xfrm>
            <a:custGeom>
              <a:rect b="b" l="l" r="r" t="t"/>
              <a:pathLst>
                <a:path extrusionOk="0" h="3707" w="30869">
                  <a:moveTo>
                    <a:pt x="0" y="3602"/>
                  </a:moveTo>
                  <a:cubicBezTo>
                    <a:pt x="806" y="3005"/>
                    <a:pt x="3258" y="199"/>
                    <a:pt x="4838" y="22"/>
                  </a:cubicBezTo>
                  <a:cubicBezTo>
                    <a:pt x="6419" y="-155"/>
                    <a:pt x="8128" y="2280"/>
                    <a:pt x="9483" y="2538"/>
                  </a:cubicBezTo>
                  <a:cubicBezTo>
                    <a:pt x="10838" y="2796"/>
                    <a:pt x="11548" y="1393"/>
                    <a:pt x="12967" y="1570"/>
                  </a:cubicBezTo>
                  <a:cubicBezTo>
                    <a:pt x="14386" y="1747"/>
                    <a:pt x="15015" y="3296"/>
                    <a:pt x="17999" y="3602"/>
                  </a:cubicBezTo>
                  <a:cubicBezTo>
                    <a:pt x="20983" y="3908"/>
                    <a:pt x="28724" y="3440"/>
                    <a:pt x="30869" y="340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4"/>
            <p:cNvSpPr/>
            <p:nvPr/>
          </p:nvSpPr>
          <p:spPr>
            <a:xfrm>
              <a:off x="3321525" y="3292023"/>
              <a:ext cx="764450" cy="61475"/>
            </a:xfrm>
            <a:custGeom>
              <a:rect b="b" l="l" r="r" t="t"/>
              <a:pathLst>
                <a:path extrusionOk="0" h="2459" w="30578">
                  <a:moveTo>
                    <a:pt x="0" y="2044"/>
                  </a:moveTo>
                  <a:cubicBezTo>
                    <a:pt x="726" y="1705"/>
                    <a:pt x="3548" y="-36"/>
                    <a:pt x="4354" y="12"/>
                  </a:cubicBezTo>
                  <a:cubicBezTo>
                    <a:pt x="5160" y="60"/>
                    <a:pt x="467" y="1979"/>
                    <a:pt x="4838" y="2334"/>
                  </a:cubicBezTo>
                  <a:cubicBezTo>
                    <a:pt x="9209" y="2689"/>
                    <a:pt x="26288" y="2173"/>
                    <a:pt x="30578" y="2141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4"/>
            <p:cNvSpPr/>
            <p:nvPr/>
          </p:nvSpPr>
          <p:spPr>
            <a:xfrm>
              <a:off x="3452150" y="3489592"/>
              <a:ext cx="643500" cy="42225"/>
            </a:xfrm>
            <a:custGeom>
              <a:rect b="b" l="l" r="r" t="t"/>
              <a:pathLst>
                <a:path extrusionOk="0" h="1689" w="25740">
                  <a:moveTo>
                    <a:pt x="0" y="1689"/>
                  </a:moveTo>
                  <a:cubicBezTo>
                    <a:pt x="1161" y="1415"/>
                    <a:pt x="2677" y="221"/>
                    <a:pt x="6967" y="44"/>
                  </a:cubicBezTo>
                  <a:cubicBezTo>
                    <a:pt x="11257" y="-133"/>
                    <a:pt x="22611" y="528"/>
                    <a:pt x="25740" y="62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4"/>
            <p:cNvSpPr/>
            <p:nvPr/>
          </p:nvSpPr>
          <p:spPr>
            <a:xfrm>
              <a:off x="3459400" y="3526773"/>
              <a:ext cx="670125" cy="48700"/>
            </a:xfrm>
            <a:custGeom>
              <a:rect b="b" l="l" r="r" t="t"/>
              <a:pathLst>
                <a:path extrusionOk="0" h="1948" w="26805">
                  <a:moveTo>
                    <a:pt x="0" y="1460"/>
                  </a:moveTo>
                  <a:cubicBezTo>
                    <a:pt x="742" y="1250"/>
                    <a:pt x="3613" y="121"/>
                    <a:pt x="4452" y="202"/>
                  </a:cubicBezTo>
                  <a:cubicBezTo>
                    <a:pt x="5291" y="283"/>
                    <a:pt x="4226" y="1976"/>
                    <a:pt x="5032" y="1944"/>
                  </a:cubicBezTo>
                  <a:cubicBezTo>
                    <a:pt x="5838" y="1912"/>
                    <a:pt x="8532" y="73"/>
                    <a:pt x="9290" y="8"/>
                  </a:cubicBezTo>
                  <a:cubicBezTo>
                    <a:pt x="10048" y="-56"/>
                    <a:pt x="6661" y="1396"/>
                    <a:pt x="9580" y="1557"/>
                  </a:cubicBezTo>
                  <a:cubicBezTo>
                    <a:pt x="12499" y="1718"/>
                    <a:pt x="23934" y="1073"/>
                    <a:pt x="26805" y="97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4"/>
            <p:cNvSpPr/>
            <p:nvPr/>
          </p:nvSpPr>
          <p:spPr>
            <a:xfrm>
              <a:off x="4073875" y="4296073"/>
              <a:ext cx="614500" cy="191325"/>
            </a:xfrm>
            <a:custGeom>
              <a:rect b="b" l="l" r="r" t="t"/>
              <a:pathLst>
                <a:path extrusionOk="0" h="7653" w="24580">
                  <a:moveTo>
                    <a:pt x="24482" y="4653"/>
                  </a:moveTo>
                  <a:cubicBezTo>
                    <a:pt x="24466" y="3879"/>
                    <a:pt x="24756" y="-24"/>
                    <a:pt x="24385" y="8"/>
                  </a:cubicBezTo>
                  <a:cubicBezTo>
                    <a:pt x="24014" y="40"/>
                    <a:pt x="22709" y="4637"/>
                    <a:pt x="22257" y="4847"/>
                  </a:cubicBezTo>
                  <a:cubicBezTo>
                    <a:pt x="21806" y="5057"/>
                    <a:pt x="22031" y="1363"/>
                    <a:pt x="21676" y="1266"/>
                  </a:cubicBezTo>
                  <a:cubicBezTo>
                    <a:pt x="21321" y="1169"/>
                    <a:pt x="20531" y="4202"/>
                    <a:pt x="20128" y="4266"/>
                  </a:cubicBezTo>
                  <a:cubicBezTo>
                    <a:pt x="19725" y="4331"/>
                    <a:pt x="19789" y="1508"/>
                    <a:pt x="19257" y="1653"/>
                  </a:cubicBezTo>
                  <a:cubicBezTo>
                    <a:pt x="18725" y="1798"/>
                    <a:pt x="20144" y="4137"/>
                    <a:pt x="16934" y="5137"/>
                  </a:cubicBezTo>
                  <a:cubicBezTo>
                    <a:pt x="13725" y="6137"/>
                    <a:pt x="2822" y="7234"/>
                    <a:pt x="0" y="7653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4"/>
            <p:cNvSpPr/>
            <p:nvPr/>
          </p:nvSpPr>
          <p:spPr>
            <a:xfrm>
              <a:off x="3570700" y="3633123"/>
              <a:ext cx="677350" cy="72875"/>
            </a:xfrm>
            <a:custGeom>
              <a:rect b="b" l="l" r="r" t="t"/>
              <a:pathLst>
                <a:path extrusionOk="0" h="2915" w="27094">
                  <a:moveTo>
                    <a:pt x="0" y="2915"/>
                  </a:moveTo>
                  <a:cubicBezTo>
                    <a:pt x="581" y="2431"/>
                    <a:pt x="2838" y="109"/>
                    <a:pt x="3483" y="12"/>
                  </a:cubicBezTo>
                  <a:cubicBezTo>
                    <a:pt x="4128" y="-85"/>
                    <a:pt x="3531" y="2271"/>
                    <a:pt x="3870" y="2335"/>
                  </a:cubicBezTo>
                  <a:cubicBezTo>
                    <a:pt x="4209" y="2400"/>
                    <a:pt x="5080" y="415"/>
                    <a:pt x="5515" y="399"/>
                  </a:cubicBezTo>
                  <a:cubicBezTo>
                    <a:pt x="5951" y="383"/>
                    <a:pt x="3757" y="2028"/>
                    <a:pt x="6483" y="2238"/>
                  </a:cubicBezTo>
                  <a:cubicBezTo>
                    <a:pt x="9209" y="2448"/>
                    <a:pt x="19047" y="2028"/>
                    <a:pt x="21869" y="1657"/>
                  </a:cubicBezTo>
                  <a:cubicBezTo>
                    <a:pt x="24691" y="1286"/>
                    <a:pt x="22546" y="12"/>
                    <a:pt x="23417" y="12"/>
                  </a:cubicBezTo>
                  <a:cubicBezTo>
                    <a:pt x="24288" y="12"/>
                    <a:pt x="26481" y="1383"/>
                    <a:pt x="27094" y="165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4"/>
            <p:cNvSpPr/>
            <p:nvPr/>
          </p:nvSpPr>
          <p:spPr>
            <a:xfrm>
              <a:off x="3614250" y="3736443"/>
              <a:ext cx="672525" cy="63900"/>
            </a:xfrm>
            <a:custGeom>
              <a:rect b="b" l="l" r="r" t="t"/>
              <a:pathLst>
                <a:path extrusionOk="0" h="2556" w="26901">
                  <a:moveTo>
                    <a:pt x="0" y="2556"/>
                  </a:moveTo>
                  <a:cubicBezTo>
                    <a:pt x="661" y="2266"/>
                    <a:pt x="806" y="959"/>
                    <a:pt x="3967" y="814"/>
                  </a:cubicBezTo>
                  <a:cubicBezTo>
                    <a:pt x="7128" y="669"/>
                    <a:pt x="15547" y="1814"/>
                    <a:pt x="18966" y="1685"/>
                  </a:cubicBezTo>
                  <a:cubicBezTo>
                    <a:pt x="22385" y="1556"/>
                    <a:pt x="23159" y="201"/>
                    <a:pt x="24481" y="40"/>
                  </a:cubicBezTo>
                  <a:cubicBezTo>
                    <a:pt x="25804" y="-121"/>
                    <a:pt x="26498" y="605"/>
                    <a:pt x="26901" y="71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4"/>
            <p:cNvSpPr/>
            <p:nvPr/>
          </p:nvSpPr>
          <p:spPr>
            <a:xfrm>
              <a:off x="3691650" y="3817986"/>
              <a:ext cx="626575" cy="67425"/>
            </a:xfrm>
            <a:custGeom>
              <a:rect b="b" l="l" r="r" t="t"/>
              <a:pathLst>
                <a:path extrusionOk="0" h="2697" w="25063">
                  <a:moveTo>
                    <a:pt x="0" y="2198"/>
                  </a:moveTo>
                  <a:cubicBezTo>
                    <a:pt x="2532" y="2263"/>
                    <a:pt x="11289" y="2940"/>
                    <a:pt x="15192" y="2585"/>
                  </a:cubicBezTo>
                  <a:cubicBezTo>
                    <a:pt x="19095" y="2230"/>
                    <a:pt x="21773" y="343"/>
                    <a:pt x="23418" y="69"/>
                  </a:cubicBezTo>
                  <a:cubicBezTo>
                    <a:pt x="25063" y="-205"/>
                    <a:pt x="24789" y="795"/>
                    <a:pt x="25063" y="94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" name="Google Shape;48;p24"/>
          <p:cNvGrpSpPr/>
          <p:nvPr/>
        </p:nvGrpSpPr>
        <p:grpSpPr>
          <a:xfrm flipH="1" rot="-1835085">
            <a:off x="-489520" y="-588841"/>
            <a:ext cx="1634414" cy="1634414"/>
            <a:chOff x="3013383" y="2857878"/>
            <a:chExt cx="1916152" cy="1916152"/>
          </a:xfrm>
        </p:grpSpPr>
        <p:pic>
          <p:nvPicPr>
            <p:cNvPr id="49" name="Google Shape;49;p2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013383" y="2857878"/>
              <a:ext cx="1916152" cy="19161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" name="Google Shape;50;p24"/>
            <p:cNvSpPr/>
            <p:nvPr/>
          </p:nvSpPr>
          <p:spPr>
            <a:xfrm>
              <a:off x="3307000" y="3182921"/>
              <a:ext cx="771725" cy="92675"/>
            </a:xfrm>
            <a:custGeom>
              <a:rect b="b" l="l" r="r" t="t"/>
              <a:pathLst>
                <a:path extrusionOk="0" h="3707" w="30869">
                  <a:moveTo>
                    <a:pt x="0" y="3602"/>
                  </a:moveTo>
                  <a:cubicBezTo>
                    <a:pt x="806" y="3005"/>
                    <a:pt x="3258" y="199"/>
                    <a:pt x="4838" y="22"/>
                  </a:cubicBezTo>
                  <a:cubicBezTo>
                    <a:pt x="6419" y="-155"/>
                    <a:pt x="8128" y="2280"/>
                    <a:pt x="9483" y="2538"/>
                  </a:cubicBezTo>
                  <a:cubicBezTo>
                    <a:pt x="10838" y="2796"/>
                    <a:pt x="11548" y="1393"/>
                    <a:pt x="12967" y="1570"/>
                  </a:cubicBezTo>
                  <a:cubicBezTo>
                    <a:pt x="14386" y="1747"/>
                    <a:pt x="15015" y="3296"/>
                    <a:pt x="17999" y="3602"/>
                  </a:cubicBezTo>
                  <a:cubicBezTo>
                    <a:pt x="20983" y="3908"/>
                    <a:pt x="28724" y="3440"/>
                    <a:pt x="30869" y="340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4"/>
            <p:cNvSpPr/>
            <p:nvPr/>
          </p:nvSpPr>
          <p:spPr>
            <a:xfrm>
              <a:off x="3321525" y="3292023"/>
              <a:ext cx="764450" cy="61475"/>
            </a:xfrm>
            <a:custGeom>
              <a:rect b="b" l="l" r="r" t="t"/>
              <a:pathLst>
                <a:path extrusionOk="0" h="2459" w="30578">
                  <a:moveTo>
                    <a:pt x="0" y="2044"/>
                  </a:moveTo>
                  <a:cubicBezTo>
                    <a:pt x="726" y="1705"/>
                    <a:pt x="3548" y="-36"/>
                    <a:pt x="4354" y="12"/>
                  </a:cubicBezTo>
                  <a:cubicBezTo>
                    <a:pt x="5160" y="60"/>
                    <a:pt x="467" y="1979"/>
                    <a:pt x="4838" y="2334"/>
                  </a:cubicBezTo>
                  <a:cubicBezTo>
                    <a:pt x="9209" y="2689"/>
                    <a:pt x="26288" y="2173"/>
                    <a:pt x="30578" y="2141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4"/>
            <p:cNvSpPr/>
            <p:nvPr/>
          </p:nvSpPr>
          <p:spPr>
            <a:xfrm>
              <a:off x="3452150" y="3489592"/>
              <a:ext cx="643500" cy="42225"/>
            </a:xfrm>
            <a:custGeom>
              <a:rect b="b" l="l" r="r" t="t"/>
              <a:pathLst>
                <a:path extrusionOk="0" h="1689" w="25740">
                  <a:moveTo>
                    <a:pt x="0" y="1689"/>
                  </a:moveTo>
                  <a:cubicBezTo>
                    <a:pt x="1161" y="1415"/>
                    <a:pt x="2677" y="221"/>
                    <a:pt x="6967" y="44"/>
                  </a:cubicBezTo>
                  <a:cubicBezTo>
                    <a:pt x="11257" y="-133"/>
                    <a:pt x="22611" y="528"/>
                    <a:pt x="25740" y="62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4"/>
            <p:cNvSpPr/>
            <p:nvPr/>
          </p:nvSpPr>
          <p:spPr>
            <a:xfrm>
              <a:off x="3459400" y="3526773"/>
              <a:ext cx="670125" cy="48700"/>
            </a:xfrm>
            <a:custGeom>
              <a:rect b="b" l="l" r="r" t="t"/>
              <a:pathLst>
                <a:path extrusionOk="0" h="1948" w="26805">
                  <a:moveTo>
                    <a:pt x="0" y="1460"/>
                  </a:moveTo>
                  <a:cubicBezTo>
                    <a:pt x="742" y="1250"/>
                    <a:pt x="3613" y="121"/>
                    <a:pt x="4452" y="202"/>
                  </a:cubicBezTo>
                  <a:cubicBezTo>
                    <a:pt x="5291" y="283"/>
                    <a:pt x="4226" y="1976"/>
                    <a:pt x="5032" y="1944"/>
                  </a:cubicBezTo>
                  <a:cubicBezTo>
                    <a:pt x="5838" y="1912"/>
                    <a:pt x="8532" y="73"/>
                    <a:pt x="9290" y="8"/>
                  </a:cubicBezTo>
                  <a:cubicBezTo>
                    <a:pt x="10048" y="-56"/>
                    <a:pt x="6661" y="1396"/>
                    <a:pt x="9580" y="1557"/>
                  </a:cubicBezTo>
                  <a:cubicBezTo>
                    <a:pt x="12499" y="1718"/>
                    <a:pt x="23934" y="1073"/>
                    <a:pt x="26805" y="97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4"/>
            <p:cNvSpPr/>
            <p:nvPr/>
          </p:nvSpPr>
          <p:spPr>
            <a:xfrm>
              <a:off x="4073875" y="4296073"/>
              <a:ext cx="614500" cy="191325"/>
            </a:xfrm>
            <a:custGeom>
              <a:rect b="b" l="l" r="r" t="t"/>
              <a:pathLst>
                <a:path extrusionOk="0" h="7653" w="24580">
                  <a:moveTo>
                    <a:pt x="24482" y="4653"/>
                  </a:moveTo>
                  <a:cubicBezTo>
                    <a:pt x="24466" y="3879"/>
                    <a:pt x="24756" y="-24"/>
                    <a:pt x="24385" y="8"/>
                  </a:cubicBezTo>
                  <a:cubicBezTo>
                    <a:pt x="24014" y="40"/>
                    <a:pt x="22709" y="4637"/>
                    <a:pt x="22257" y="4847"/>
                  </a:cubicBezTo>
                  <a:cubicBezTo>
                    <a:pt x="21806" y="5057"/>
                    <a:pt x="22031" y="1363"/>
                    <a:pt x="21676" y="1266"/>
                  </a:cubicBezTo>
                  <a:cubicBezTo>
                    <a:pt x="21321" y="1169"/>
                    <a:pt x="20531" y="4202"/>
                    <a:pt x="20128" y="4266"/>
                  </a:cubicBezTo>
                  <a:cubicBezTo>
                    <a:pt x="19725" y="4331"/>
                    <a:pt x="19789" y="1508"/>
                    <a:pt x="19257" y="1653"/>
                  </a:cubicBezTo>
                  <a:cubicBezTo>
                    <a:pt x="18725" y="1798"/>
                    <a:pt x="20144" y="4137"/>
                    <a:pt x="16934" y="5137"/>
                  </a:cubicBezTo>
                  <a:cubicBezTo>
                    <a:pt x="13725" y="6137"/>
                    <a:pt x="2822" y="7234"/>
                    <a:pt x="0" y="7653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4"/>
            <p:cNvSpPr/>
            <p:nvPr/>
          </p:nvSpPr>
          <p:spPr>
            <a:xfrm>
              <a:off x="3570700" y="3633123"/>
              <a:ext cx="677350" cy="72875"/>
            </a:xfrm>
            <a:custGeom>
              <a:rect b="b" l="l" r="r" t="t"/>
              <a:pathLst>
                <a:path extrusionOk="0" h="2915" w="27094">
                  <a:moveTo>
                    <a:pt x="0" y="2915"/>
                  </a:moveTo>
                  <a:cubicBezTo>
                    <a:pt x="581" y="2431"/>
                    <a:pt x="2838" y="109"/>
                    <a:pt x="3483" y="12"/>
                  </a:cubicBezTo>
                  <a:cubicBezTo>
                    <a:pt x="4128" y="-85"/>
                    <a:pt x="3531" y="2271"/>
                    <a:pt x="3870" y="2335"/>
                  </a:cubicBezTo>
                  <a:cubicBezTo>
                    <a:pt x="4209" y="2400"/>
                    <a:pt x="5080" y="415"/>
                    <a:pt x="5515" y="399"/>
                  </a:cubicBezTo>
                  <a:cubicBezTo>
                    <a:pt x="5951" y="383"/>
                    <a:pt x="3757" y="2028"/>
                    <a:pt x="6483" y="2238"/>
                  </a:cubicBezTo>
                  <a:cubicBezTo>
                    <a:pt x="9209" y="2448"/>
                    <a:pt x="19047" y="2028"/>
                    <a:pt x="21869" y="1657"/>
                  </a:cubicBezTo>
                  <a:cubicBezTo>
                    <a:pt x="24691" y="1286"/>
                    <a:pt x="22546" y="12"/>
                    <a:pt x="23417" y="12"/>
                  </a:cubicBezTo>
                  <a:cubicBezTo>
                    <a:pt x="24288" y="12"/>
                    <a:pt x="26481" y="1383"/>
                    <a:pt x="27094" y="165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4"/>
            <p:cNvSpPr/>
            <p:nvPr/>
          </p:nvSpPr>
          <p:spPr>
            <a:xfrm>
              <a:off x="3614250" y="3736443"/>
              <a:ext cx="672525" cy="63900"/>
            </a:xfrm>
            <a:custGeom>
              <a:rect b="b" l="l" r="r" t="t"/>
              <a:pathLst>
                <a:path extrusionOk="0" h="2556" w="26901">
                  <a:moveTo>
                    <a:pt x="0" y="2556"/>
                  </a:moveTo>
                  <a:cubicBezTo>
                    <a:pt x="661" y="2266"/>
                    <a:pt x="806" y="959"/>
                    <a:pt x="3967" y="814"/>
                  </a:cubicBezTo>
                  <a:cubicBezTo>
                    <a:pt x="7128" y="669"/>
                    <a:pt x="15547" y="1814"/>
                    <a:pt x="18966" y="1685"/>
                  </a:cubicBezTo>
                  <a:cubicBezTo>
                    <a:pt x="22385" y="1556"/>
                    <a:pt x="23159" y="201"/>
                    <a:pt x="24481" y="40"/>
                  </a:cubicBezTo>
                  <a:cubicBezTo>
                    <a:pt x="25804" y="-121"/>
                    <a:pt x="26498" y="605"/>
                    <a:pt x="26901" y="71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4"/>
            <p:cNvSpPr/>
            <p:nvPr/>
          </p:nvSpPr>
          <p:spPr>
            <a:xfrm>
              <a:off x="3691650" y="3817986"/>
              <a:ext cx="626575" cy="67425"/>
            </a:xfrm>
            <a:custGeom>
              <a:rect b="b" l="l" r="r" t="t"/>
              <a:pathLst>
                <a:path extrusionOk="0" h="2697" w="25063">
                  <a:moveTo>
                    <a:pt x="0" y="2198"/>
                  </a:moveTo>
                  <a:cubicBezTo>
                    <a:pt x="2532" y="2263"/>
                    <a:pt x="11289" y="2940"/>
                    <a:pt x="15192" y="2585"/>
                  </a:cubicBezTo>
                  <a:cubicBezTo>
                    <a:pt x="19095" y="2230"/>
                    <a:pt x="21773" y="343"/>
                    <a:pt x="23418" y="69"/>
                  </a:cubicBezTo>
                  <a:cubicBezTo>
                    <a:pt x="25063" y="-205"/>
                    <a:pt x="24789" y="795"/>
                    <a:pt x="25063" y="94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42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-602376" y="2735075"/>
            <a:ext cx="3521650" cy="352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-5966056">
            <a:off x="7555026" y="-102499"/>
            <a:ext cx="2164102" cy="2166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43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66056">
            <a:off x="7541588" y="-102499"/>
            <a:ext cx="2164102" cy="2166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66056">
            <a:off x="-561687" y="-102499"/>
            <a:ext cx="2164102" cy="2166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1000356">
            <a:off x="7029253" y="3530959"/>
            <a:ext cx="2298771" cy="2298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000356">
            <a:off x="-436160" y="3530959"/>
            <a:ext cx="2298771" cy="22987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5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5"/>
          <p:cNvSpPr txBox="1"/>
          <p:nvPr>
            <p:ph type="title"/>
          </p:nvPr>
        </p:nvSpPr>
        <p:spPr>
          <a:xfrm>
            <a:off x="710753" y="2065575"/>
            <a:ext cx="3858900" cy="13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25"/>
          <p:cNvSpPr txBox="1"/>
          <p:nvPr>
            <p:ph idx="2" type="title"/>
          </p:nvPr>
        </p:nvSpPr>
        <p:spPr>
          <a:xfrm>
            <a:off x="1770053" y="865000"/>
            <a:ext cx="17403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62" name="Google Shape;62;p25"/>
          <p:cNvSpPr txBox="1"/>
          <p:nvPr>
            <p:ph idx="1" type="subTitle"/>
          </p:nvPr>
        </p:nvSpPr>
        <p:spPr>
          <a:xfrm>
            <a:off x="1235003" y="3602300"/>
            <a:ext cx="28104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3" name="Google Shape;6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884615">
            <a:off x="-617695" y="-43994"/>
            <a:ext cx="2243388" cy="2243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2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6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26"/>
          <p:cNvSpPr txBox="1"/>
          <p:nvPr>
            <p:ph type="title"/>
          </p:nvPr>
        </p:nvSpPr>
        <p:spPr>
          <a:xfrm>
            <a:off x="713250" y="4633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" type="subTitle"/>
          </p:nvPr>
        </p:nvSpPr>
        <p:spPr>
          <a:xfrm>
            <a:off x="1660263" y="3222800"/>
            <a:ext cx="2194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6"/>
          <p:cNvSpPr txBox="1"/>
          <p:nvPr>
            <p:ph idx="2" type="subTitle"/>
          </p:nvPr>
        </p:nvSpPr>
        <p:spPr>
          <a:xfrm>
            <a:off x="1660263" y="3782300"/>
            <a:ext cx="2194500" cy="6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6"/>
          <p:cNvSpPr txBox="1"/>
          <p:nvPr>
            <p:ph idx="3" type="subTitle"/>
          </p:nvPr>
        </p:nvSpPr>
        <p:spPr>
          <a:xfrm>
            <a:off x="5289238" y="3222800"/>
            <a:ext cx="2194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3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4" type="subTitle"/>
          </p:nvPr>
        </p:nvSpPr>
        <p:spPr>
          <a:xfrm>
            <a:off x="5289238" y="3782300"/>
            <a:ext cx="2194500" cy="6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6"/>
          <p:cNvSpPr/>
          <p:nvPr>
            <p:ph idx="5" type="pic"/>
          </p:nvPr>
        </p:nvSpPr>
        <p:spPr>
          <a:xfrm>
            <a:off x="1910013" y="1384400"/>
            <a:ext cx="1695000" cy="16950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26"/>
          <p:cNvSpPr/>
          <p:nvPr>
            <p:ph idx="6" type="pic"/>
          </p:nvPr>
        </p:nvSpPr>
        <p:spPr>
          <a:xfrm>
            <a:off x="5540638" y="1386050"/>
            <a:ext cx="1691700" cy="16917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73" name="Google Shape;7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046830" y="-397324"/>
            <a:ext cx="2564620" cy="2567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-444575" y="-397324"/>
            <a:ext cx="2564620" cy="2567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7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7"/>
          <p:cNvSpPr txBox="1"/>
          <p:nvPr>
            <p:ph type="title"/>
          </p:nvPr>
        </p:nvSpPr>
        <p:spPr>
          <a:xfrm>
            <a:off x="3595750" y="1305178"/>
            <a:ext cx="4835100" cy="15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110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78" name="Google Shape;78;p27"/>
          <p:cNvSpPr txBox="1"/>
          <p:nvPr>
            <p:ph idx="1" type="subTitle"/>
          </p:nvPr>
        </p:nvSpPr>
        <p:spPr>
          <a:xfrm>
            <a:off x="3595750" y="3189422"/>
            <a:ext cx="4835100" cy="6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28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8"/>
          <p:cNvSpPr txBox="1"/>
          <p:nvPr>
            <p:ph type="title"/>
          </p:nvPr>
        </p:nvSpPr>
        <p:spPr>
          <a:xfrm>
            <a:off x="2225550" y="1213950"/>
            <a:ext cx="4692900" cy="14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2" name="Google Shape;82;p28"/>
          <p:cNvSpPr txBox="1"/>
          <p:nvPr>
            <p:ph idx="1" type="subTitle"/>
          </p:nvPr>
        </p:nvSpPr>
        <p:spPr>
          <a:xfrm>
            <a:off x="2225550" y="2694450"/>
            <a:ext cx="46929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83" name="Google Shape;8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6892975" y="-592150"/>
            <a:ext cx="2497101" cy="249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-271550" y="-592150"/>
            <a:ext cx="2497101" cy="249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9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9"/>
          <p:cNvSpPr txBox="1"/>
          <p:nvPr>
            <p:ph type="title"/>
          </p:nvPr>
        </p:nvSpPr>
        <p:spPr>
          <a:xfrm>
            <a:off x="713225" y="640563"/>
            <a:ext cx="3858900" cy="16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29"/>
          <p:cNvSpPr txBox="1"/>
          <p:nvPr>
            <p:ph idx="1" type="body"/>
          </p:nvPr>
        </p:nvSpPr>
        <p:spPr>
          <a:xfrm>
            <a:off x="713225" y="2593737"/>
            <a:ext cx="3858900" cy="19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30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30"/>
          <p:cNvSpPr txBox="1"/>
          <p:nvPr>
            <p:ph type="title"/>
          </p:nvPr>
        </p:nvSpPr>
        <p:spPr>
          <a:xfrm>
            <a:off x="713250" y="4633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2" name="Google Shape;92;p30"/>
          <p:cNvSpPr txBox="1"/>
          <p:nvPr>
            <p:ph idx="1" type="body"/>
          </p:nvPr>
        </p:nvSpPr>
        <p:spPr>
          <a:xfrm>
            <a:off x="806224" y="1529075"/>
            <a:ext cx="3017400" cy="29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" name="Google Shape;93;p30"/>
          <p:cNvSpPr txBox="1"/>
          <p:nvPr>
            <p:ph idx="2" type="body"/>
          </p:nvPr>
        </p:nvSpPr>
        <p:spPr>
          <a:xfrm>
            <a:off x="5320376" y="1529075"/>
            <a:ext cx="3017400" cy="29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31"/>
          <p:cNvPicPr preferRelativeResize="0"/>
          <p:nvPr/>
        </p:nvPicPr>
        <p:blipFill rotWithShape="1">
          <a:blip r:embed="rId2">
            <a:alphaModFix amt="60000"/>
          </a:blip>
          <a:srcRect b="5400" l="0" r="0" t="10210"/>
          <a:stretch/>
        </p:blipFill>
        <p:spPr>
          <a:xfrm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31"/>
          <p:cNvSpPr txBox="1"/>
          <p:nvPr>
            <p:ph type="title"/>
          </p:nvPr>
        </p:nvSpPr>
        <p:spPr>
          <a:xfrm>
            <a:off x="4549375" y="2111400"/>
            <a:ext cx="3881400" cy="13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7" name="Google Shape;97;p31"/>
          <p:cNvSpPr txBox="1"/>
          <p:nvPr>
            <p:ph idx="2" type="title"/>
          </p:nvPr>
        </p:nvSpPr>
        <p:spPr>
          <a:xfrm>
            <a:off x="5619925" y="847275"/>
            <a:ext cx="1740300" cy="11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98" name="Google Shape;98;p31"/>
          <p:cNvSpPr txBox="1"/>
          <p:nvPr>
            <p:ph idx="1" type="subTitle"/>
          </p:nvPr>
        </p:nvSpPr>
        <p:spPr>
          <a:xfrm>
            <a:off x="5225275" y="3620025"/>
            <a:ext cx="25296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/>
          <p:nvPr>
            <p:ph type="title"/>
          </p:nvPr>
        </p:nvSpPr>
        <p:spPr>
          <a:xfrm>
            <a:off x="713225" y="4633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i="0" sz="35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i="0" sz="35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i="0" sz="35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i="0" sz="35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i="0" sz="35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i="0" sz="35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i="0" sz="35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i="0" sz="35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b="1" i="0" sz="35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7" name="Google Shape;7;p22"/>
          <p:cNvSpPr txBox="1"/>
          <p:nvPr>
            <p:ph idx="1" type="body"/>
          </p:nvPr>
        </p:nvSpPr>
        <p:spPr>
          <a:xfrm>
            <a:off x="713225" y="1230743"/>
            <a:ext cx="7717500" cy="3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ublic Sans"/>
              <a:buChar char="●"/>
              <a:defRPr b="0" i="0" sz="1400" u="none" cap="none" strike="noStrik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○"/>
              <a:defRPr b="0" i="0" sz="1400" u="none" cap="none" strike="noStrik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■"/>
              <a:defRPr b="0" i="0" sz="1400" u="none" cap="none" strike="noStrik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●"/>
              <a:defRPr b="0" i="0" sz="1400" u="none" cap="none" strike="noStrik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○"/>
              <a:defRPr b="0" i="0" sz="1400" u="none" cap="none" strike="noStrik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■"/>
              <a:defRPr b="0" i="0" sz="1400" u="none" cap="none" strike="noStrik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●"/>
              <a:defRPr b="0" i="0" sz="1400" u="none" cap="none" strike="noStrik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○"/>
              <a:defRPr b="0" i="0" sz="1400" u="none" cap="none" strike="noStrik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■"/>
              <a:defRPr b="0" i="0" sz="1400" u="none" cap="none" strike="noStrik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5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6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30.png"/><Relationship Id="rId7" Type="http://schemas.openxmlformats.org/officeDocument/2006/relationships/image" Target="../media/image3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4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30.png"/><Relationship Id="rId7" Type="http://schemas.openxmlformats.org/officeDocument/2006/relationships/image" Target="../media/image3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7.png"/><Relationship Id="rId4" Type="http://schemas.openxmlformats.org/officeDocument/2006/relationships/image" Target="../media/image2.png"/><Relationship Id="rId5" Type="http://schemas.openxmlformats.org/officeDocument/2006/relationships/image" Target="../media/image12.png"/><Relationship Id="rId6" Type="http://schemas.openxmlformats.org/officeDocument/2006/relationships/image" Target="../media/image4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0.png"/><Relationship Id="rId4" Type="http://schemas.openxmlformats.org/officeDocument/2006/relationships/image" Target="../media/image4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Relationship Id="rId4" Type="http://schemas.openxmlformats.org/officeDocument/2006/relationships/image" Target="../media/image4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Relationship Id="rId4" Type="http://schemas.openxmlformats.org/officeDocument/2006/relationships/image" Target="../media/image4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33.png"/><Relationship Id="rId5" Type="http://schemas.openxmlformats.org/officeDocument/2006/relationships/image" Target="../media/image16.png"/><Relationship Id="rId6" Type="http://schemas.openxmlformats.org/officeDocument/2006/relationships/image" Target="../media/image15.jpg"/><Relationship Id="rId7" Type="http://schemas.openxmlformats.org/officeDocument/2006/relationships/image" Target="../media/image23.png"/><Relationship Id="rId8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37.png"/><Relationship Id="rId5" Type="http://schemas.openxmlformats.org/officeDocument/2006/relationships/image" Target="../media/image22.png"/><Relationship Id="rId6" Type="http://schemas.openxmlformats.org/officeDocument/2006/relationships/image" Target="../media/image26.png"/><Relationship Id="rId7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1.png"/><Relationship Id="rId4" Type="http://schemas.openxmlformats.org/officeDocument/2006/relationships/image" Target="../media/image18.png"/><Relationship Id="rId5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"/>
          <p:cNvSpPr txBox="1"/>
          <p:nvPr>
            <p:ph idx="1" type="subTitle"/>
          </p:nvPr>
        </p:nvSpPr>
        <p:spPr>
          <a:xfrm>
            <a:off x="5179966" y="3459683"/>
            <a:ext cx="2651100" cy="457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Theme: HUMAIN RIGHTS</a:t>
            </a:r>
            <a:endParaRPr/>
          </a:p>
        </p:txBody>
      </p:sp>
      <p:sp>
        <p:nvSpPr>
          <p:cNvPr id="201" name="Google Shape;201;p1"/>
          <p:cNvSpPr txBox="1"/>
          <p:nvPr>
            <p:ph type="ctrTitle"/>
          </p:nvPr>
        </p:nvSpPr>
        <p:spPr>
          <a:xfrm>
            <a:off x="4379416" y="1522340"/>
            <a:ext cx="4252200" cy="7913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-FR" sz="7200">
                <a:solidFill>
                  <a:schemeClr val="accent5"/>
                </a:solidFill>
              </a:rPr>
              <a:t>SKIN</a:t>
            </a:r>
            <a:endParaRPr sz="7200">
              <a:solidFill>
                <a:schemeClr val="accent5"/>
              </a:solidFill>
            </a:endParaRPr>
          </a:p>
        </p:txBody>
      </p:sp>
      <p:pic>
        <p:nvPicPr>
          <p:cNvPr id="202" name="Google Shape;20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77900"/>
            <a:ext cx="4034201" cy="4036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3" name="Google Shape;203;p1"/>
          <p:cNvCxnSpPr/>
          <p:nvPr/>
        </p:nvCxnSpPr>
        <p:spPr>
          <a:xfrm>
            <a:off x="4826675" y="3352861"/>
            <a:ext cx="3228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grpSp>
        <p:nvGrpSpPr>
          <p:cNvPr id="204" name="Google Shape;204;p1"/>
          <p:cNvGrpSpPr/>
          <p:nvPr/>
        </p:nvGrpSpPr>
        <p:grpSpPr>
          <a:xfrm>
            <a:off x="863919" y="1583861"/>
            <a:ext cx="2751879" cy="2232078"/>
            <a:chOff x="863919" y="1583861"/>
            <a:chExt cx="2751879" cy="2232078"/>
          </a:xfrm>
        </p:grpSpPr>
        <p:sp>
          <p:nvSpPr>
            <p:cNvPr id="205" name="Google Shape;205;p1"/>
            <p:cNvSpPr/>
            <p:nvPr/>
          </p:nvSpPr>
          <p:spPr>
            <a:xfrm rot="203997">
              <a:off x="2058377" y="1629534"/>
              <a:ext cx="1549531" cy="312098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1" i="0"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  <a:solidFill>
                    <a:schemeClr val="dk2"/>
                  </a:solidFill>
                  <a:latin typeface="Kanit"/>
                </a:rPr>
                <a:t>I HAVE </a:t>
              </a:r>
            </a:p>
          </p:txBody>
        </p:sp>
        <p:sp>
          <p:nvSpPr>
            <p:cNvPr id="206" name="Google Shape;206;p1"/>
            <p:cNvSpPr/>
            <p:nvPr/>
          </p:nvSpPr>
          <p:spPr>
            <a:xfrm rot="-585703">
              <a:off x="888844" y="3359252"/>
              <a:ext cx="972027" cy="377012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1" i="0"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  <a:solidFill>
                    <a:schemeClr val="accent3"/>
                  </a:solidFill>
                  <a:latin typeface="Kanit"/>
                </a:rPr>
                <a:t>A DREAM</a:t>
              </a:r>
            </a:p>
          </p:txBody>
        </p:sp>
      </p:grpSp>
      <p:sp>
        <p:nvSpPr>
          <p:cNvPr id="207" name="Google Shape;207;p1"/>
          <p:cNvSpPr txBox="1"/>
          <p:nvPr/>
        </p:nvSpPr>
        <p:spPr>
          <a:xfrm>
            <a:off x="4903066" y="2281733"/>
            <a:ext cx="330430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Team </a:t>
            </a:r>
            <a:r>
              <a:rPr b="1" i="0" lang="fr-F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DREAMERS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"/>
          <p:cNvSpPr txBox="1"/>
          <p:nvPr/>
        </p:nvSpPr>
        <p:spPr>
          <a:xfrm>
            <a:off x="6179127" y="2966673"/>
            <a:ext cx="165193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0"/>
          <p:cNvSpPr txBox="1"/>
          <p:nvPr>
            <p:ph type="title"/>
          </p:nvPr>
        </p:nvSpPr>
        <p:spPr>
          <a:xfrm>
            <a:off x="4549375" y="2111400"/>
            <a:ext cx="3881400" cy="13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fr-FR">
                <a:solidFill>
                  <a:schemeClr val="accent5"/>
                </a:solidFill>
              </a:rPr>
              <a:t>The characters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22" name="Google Shape;322;p10"/>
          <p:cNvSpPr txBox="1"/>
          <p:nvPr>
            <p:ph idx="2" type="title"/>
          </p:nvPr>
        </p:nvSpPr>
        <p:spPr>
          <a:xfrm>
            <a:off x="5619925" y="847275"/>
            <a:ext cx="1740300" cy="11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fr-FR"/>
              <a:t>04</a:t>
            </a:r>
            <a:endParaRPr/>
          </a:p>
        </p:txBody>
      </p:sp>
      <p:cxnSp>
        <p:nvCxnSpPr>
          <p:cNvPr id="323" name="Google Shape;323;p10"/>
          <p:cNvCxnSpPr/>
          <p:nvPr/>
        </p:nvCxnSpPr>
        <p:spPr>
          <a:xfrm>
            <a:off x="5322625" y="3512725"/>
            <a:ext cx="2334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grpSp>
        <p:nvGrpSpPr>
          <p:cNvPr id="324" name="Google Shape;324;p10"/>
          <p:cNvGrpSpPr/>
          <p:nvPr/>
        </p:nvGrpSpPr>
        <p:grpSpPr>
          <a:xfrm>
            <a:off x="-1142500" y="332000"/>
            <a:ext cx="5773951" cy="5440599"/>
            <a:chOff x="-1142500" y="332000"/>
            <a:chExt cx="5773951" cy="5440599"/>
          </a:xfrm>
        </p:grpSpPr>
        <p:grpSp>
          <p:nvGrpSpPr>
            <p:cNvPr id="325" name="Google Shape;325;p10"/>
            <p:cNvGrpSpPr/>
            <p:nvPr/>
          </p:nvGrpSpPr>
          <p:grpSpPr>
            <a:xfrm>
              <a:off x="-1142500" y="332000"/>
              <a:ext cx="5773951" cy="5440599"/>
              <a:chOff x="-1142500" y="332000"/>
              <a:chExt cx="5773951" cy="5440599"/>
            </a:xfrm>
          </p:grpSpPr>
          <p:pic>
            <p:nvPicPr>
              <p:cNvPr id="326" name="Google Shape;326;p10"/>
              <p:cNvPicPr preferRelativeResize="0"/>
              <p:nvPr/>
            </p:nvPicPr>
            <p:blipFill rotWithShape="1">
              <a:blip r:embed="rId3">
                <a:alphaModFix/>
              </a:blip>
              <a:srcRect b="0" l="3703" r="7066" t="22952"/>
              <a:stretch/>
            </p:blipFill>
            <p:spPr>
              <a:xfrm>
                <a:off x="618450" y="332000"/>
                <a:ext cx="3172900" cy="273952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27" name="Google Shape;327;p1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-1142500" y="892350"/>
                <a:ext cx="5773951" cy="488024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28" name="Google Shape;328;p10"/>
            <p:cNvSpPr/>
            <p:nvPr/>
          </p:nvSpPr>
          <p:spPr>
            <a:xfrm rot="-329970">
              <a:off x="3222455" y="2299138"/>
              <a:ext cx="1033391" cy="273524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1" i="0"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  <a:solidFill>
                    <a:schemeClr val="accent5"/>
                  </a:solidFill>
                  <a:latin typeface="Kanit"/>
                </a:rPr>
                <a:t>EQUAL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4893" y="768805"/>
            <a:ext cx="2942441" cy="37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11"/>
          <p:cNvSpPr txBox="1"/>
          <p:nvPr>
            <p:ph idx="1" type="subTitle"/>
          </p:nvPr>
        </p:nvSpPr>
        <p:spPr>
          <a:xfrm>
            <a:off x="4366933" y="2454633"/>
            <a:ext cx="1614764" cy="16954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Physical: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-tall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-Round face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-in his forty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-short hair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-large mouth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-small nose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5" name="Google Shape;335;p11"/>
          <p:cNvSpPr txBox="1"/>
          <p:nvPr>
            <p:ph type="title"/>
          </p:nvPr>
        </p:nvSpPr>
        <p:spPr>
          <a:xfrm>
            <a:off x="5424050" y="1311330"/>
            <a:ext cx="1420095" cy="664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fr-FR">
                <a:solidFill>
                  <a:schemeClr val="accent5"/>
                </a:solidFill>
              </a:rPr>
              <a:t>Adam 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336" name="Google Shape;33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630301">
            <a:off x="-398650" y="3486088"/>
            <a:ext cx="2452374" cy="2452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187763">
            <a:off x="-181112" y="326774"/>
            <a:ext cx="1650425" cy="165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44297" y="1888726"/>
            <a:ext cx="1117151" cy="59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1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61449" y="1854338"/>
            <a:ext cx="1446716" cy="664522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11"/>
          <p:cNvSpPr txBox="1"/>
          <p:nvPr/>
        </p:nvSpPr>
        <p:spPr>
          <a:xfrm>
            <a:off x="7129739" y="2556607"/>
            <a:ext cx="1267690" cy="11695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Personality: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-polite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-quite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-peaceful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-kind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11"/>
          <p:cNvSpPr txBox="1"/>
          <p:nvPr/>
        </p:nvSpPr>
        <p:spPr>
          <a:xfrm>
            <a:off x="4156521" y="4187831"/>
            <a:ext cx="498747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600" u="none" cap="none" strike="noStrike">
                <a:solidFill>
                  <a:srgbClr val="3A3A3A"/>
                </a:solidFill>
                <a:latin typeface="Arial"/>
                <a:ea typeface="Arial"/>
                <a:cs typeface="Arial"/>
                <a:sym typeface="Arial"/>
              </a:rPr>
              <a:t>Adam couldn’t afford the money to save his son  from his sickness in revenge he try his best to overturn the law</a:t>
            </a:r>
            <a:endParaRPr b="0" i="0" sz="1600" u="none" cap="none" strike="noStrike">
              <a:solidFill>
                <a:srgbClr val="3A3A3A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0122" y="828638"/>
            <a:ext cx="3319115" cy="3486223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12"/>
          <p:cNvSpPr txBox="1"/>
          <p:nvPr>
            <p:ph idx="1" type="subTitle"/>
          </p:nvPr>
        </p:nvSpPr>
        <p:spPr>
          <a:xfrm>
            <a:off x="4366933" y="2454633"/>
            <a:ext cx="1614764" cy="16954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Physical: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-short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-Round face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-in his thirty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-long hair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-big mouth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latin typeface="Arial"/>
                <a:ea typeface="Arial"/>
                <a:cs typeface="Arial"/>
                <a:sym typeface="Arial"/>
              </a:rPr>
              <a:t>-small nose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8" name="Google Shape;348;p12"/>
          <p:cNvSpPr txBox="1"/>
          <p:nvPr>
            <p:ph type="title"/>
          </p:nvPr>
        </p:nvSpPr>
        <p:spPr>
          <a:xfrm>
            <a:off x="5424050" y="1311330"/>
            <a:ext cx="1420095" cy="664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fr-FR">
                <a:solidFill>
                  <a:schemeClr val="accent5"/>
                </a:solidFill>
              </a:rPr>
              <a:t>John 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349" name="Google Shape;349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630301">
            <a:off x="-398650" y="3486088"/>
            <a:ext cx="2452374" cy="2452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187763">
            <a:off x="-181112" y="326774"/>
            <a:ext cx="1650425" cy="165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44297" y="1888726"/>
            <a:ext cx="1117151" cy="59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1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61449" y="1854338"/>
            <a:ext cx="1446716" cy="664522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12"/>
          <p:cNvSpPr txBox="1"/>
          <p:nvPr/>
        </p:nvSpPr>
        <p:spPr>
          <a:xfrm>
            <a:off x="7129739" y="2556607"/>
            <a:ext cx="1267690" cy="11695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Personality: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-altruistic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-strong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-humble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-kind </a:t>
            </a:r>
            <a:endParaRPr/>
          </a:p>
        </p:txBody>
      </p:sp>
      <p:sp>
        <p:nvSpPr>
          <p:cNvPr id="354" name="Google Shape;354;p12"/>
          <p:cNvSpPr txBox="1"/>
          <p:nvPr/>
        </p:nvSpPr>
        <p:spPr>
          <a:xfrm>
            <a:off x="4326449" y="4367102"/>
            <a:ext cx="477887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John tries to take revenge for his poor friend he convinces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villagers to  speak up for the humanity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" name="Google Shape;359;p13"/>
          <p:cNvGrpSpPr/>
          <p:nvPr/>
        </p:nvGrpSpPr>
        <p:grpSpPr>
          <a:xfrm>
            <a:off x="1523200" y="746675"/>
            <a:ext cx="2165400" cy="3861900"/>
            <a:chOff x="1523200" y="746675"/>
            <a:chExt cx="2165400" cy="3861900"/>
          </a:xfrm>
        </p:grpSpPr>
        <p:sp>
          <p:nvSpPr>
            <p:cNvPr id="360" name="Google Shape;360;p13"/>
            <p:cNvSpPr/>
            <p:nvPr/>
          </p:nvSpPr>
          <p:spPr>
            <a:xfrm>
              <a:off x="1523200" y="746675"/>
              <a:ext cx="2165400" cy="38619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61" name="Google Shape;361;p13"/>
            <p:cNvGrpSpPr/>
            <p:nvPr/>
          </p:nvGrpSpPr>
          <p:grpSpPr>
            <a:xfrm>
              <a:off x="1650732" y="801921"/>
              <a:ext cx="261516" cy="127500"/>
              <a:chOff x="1650732" y="801921"/>
              <a:chExt cx="261516" cy="127500"/>
            </a:xfrm>
          </p:grpSpPr>
          <p:sp>
            <p:nvSpPr>
              <p:cNvPr id="362" name="Google Shape;362;p13"/>
              <p:cNvSpPr/>
              <p:nvPr/>
            </p:nvSpPr>
            <p:spPr>
              <a:xfrm>
                <a:off x="1650732" y="801921"/>
                <a:ext cx="127500" cy="1275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13"/>
              <p:cNvSpPr/>
              <p:nvPr/>
            </p:nvSpPr>
            <p:spPr>
              <a:xfrm>
                <a:off x="1839348" y="829198"/>
                <a:ext cx="72900" cy="729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64" name="Google Shape;364;p13"/>
            <p:cNvCxnSpPr/>
            <p:nvPr/>
          </p:nvCxnSpPr>
          <p:spPr>
            <a:xfrm>
              <a:off x="2121250" y="4459180"/>
              <a:ext cx="96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365" name="Google Shape;365;p13"/>
          <p:cNvPicPr preferRelativeResize="0"/>
          <p:nvPr/>
        </p:nvPicPr>
        <p:blipFill rotWithShape="1">
          <a:blip r:embed="rId3">
            <a:alphaModFix/>
          </a:blip>
          <a:srcRect b="-125" l="41522" r="37864" t="36687"/>
          <a:stretch/>
        </p:blipFill>
        <p:spPr>
          <a:xfrm>
            <a:off x="1665341" y="1089534"/>
            <a:ext cx="1910352" cy="330737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66" name="Google Shape;366;p13"/>
          <p:cNvCxnSpPr/>
          <p:nvPr/>
        </p:nvCxnSpPr>
        <p:spPr>
          <a:xfrm>
            <a:off x="5436913" y="3482275"/>
            <a:ext cx="2516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grpSp>
        <p:nvGrpSpPr>
          <p:cNvPr id="367" name="Google Shape;367;p13"/>
          <p:cNvGrpSpPr/>
          <p:nvPr/>
        </p:nvGrpSpPr>
        <p:grpSpPr>
          <a:xfrm>
            <a:off x="3712233" y="-1335229"/>
            <a:ext cx="5965759" cy="4024124"/>
            <a:chOff x="3921527" y="-1472556"/>
            <a:chExt cx="5965759" cy="4024124"/>
          </a:xfrm>
        </p:grpSpPr>
        <p:pic>
          <p:nvPicPr>
            <p:cNvPr id="368" name="Google Shape;368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flipH="1" rot="8704157">
              <a:off x="6430224" y="-905494"/>
              <a:ext cx="2890000" cy="289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9" name="Google Shape;369;p1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10800000">
              <a:off x="3921527" y="-1093161"/>
              <a:ext cx="3265325" cy="3265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0" name="Google Shape;370;p13"/>
          <p:cNvSpPr txBox="1"/>
          <p:nvPr>
            <p:ph type="title"/>
          </p:nvPr>
        </p:nvSpPr>
        <p:spPr>
          <a:xfrm>
            <a:off x="5164685" y="2083636"/>
            <a:ext cx="3060856" cy="12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</a:pPr>
            <a:r>
              <a:rPr lang="fr-FR">
                <a:solidFill>
                  <a:schemeClr val="accent5"/>
                </a:solidFill>
              </a:rPr>
              <a:t>The settings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371" name="Google Shape;371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02927" y="1586806"/>
            <a:ext cx="1909306" cy="338734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13"/>
          <p:cNvSpPr/>
          <p:nvPr/>
        </p:nvSpPr>
        <p:spPr>
          <a:xfrm rot="1790943">
            <a:off x="2163220" y="2305966"/>
            <a:ext cx="1188718" cy="21227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4"/>
                </a:solidFill>
                <a:latin typeface="Kanit"/>
              </a:rPr>
              <a:t>Where?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4"/>
          <p:cNvSpPr txBox="1"/>
          <p:nvPr>
            <p:ph type="title"/>
          </p:nvPr>
        </p:nvSpPr>
        <p:spPr>
          <a:xfrm>
            <a:off x="713250" y="4633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fr-FR">
                <a:solidFill>
                  <a:schemeClr val="accent5"/>
                </a:solidFill>
              </a:rPr>
              <a:t>The where and when?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78" name="Google Shape;378;p14"/>
          <p:cNvSpPr txBox="1"/>
          <p:nvPr>
            <p:ph idx="1" type="subTitle"/>
          </p:nvPr>
        </p:nvSpPr>
        <p:spPr>
          <a:xfrm>
            <a:off x="1076650" y="2215717"/>
            <a:ext cx="274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Place:</a:t>
            </a:r>
            <a:endParaRPr/>
          </a:p>
        </p:txBody>
      </p:sp>
      <p:sp>
        <p:nvSpPr>
          <p:cNvPr id="379" name="Google Shape;379;p14"/>
          <p:cNvSpPr txBox="1"/>
          <p:nvPr>
            <p:ph idx="2" type="subTitle"/>
          </p:nvPr>
        </p:nvSpPr>
        <p:spPr>
          <a:xfrm>
            <a:off x="1076650" y="2697480"/>
            <a:ext cx="2743200" cy="10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The story takes place in a village which was located in a remote area, far from any major cities or towns</a:t>
            </a:r>
            <a:endParaRPr/>
          </a:p>
        </p:txBody>
      </p:sp>
      <p:sp>
        <p:nvSpPr>
          <p:cNvPr id="380" name="Google Shape;380;p14"/>
          <p:cNvSpPr txBox="1"/>
          <p:nvPr>
            <p:ph idx="3" type="subTitle"/>
          </p:nvPr>
        </p:nvSpPr>
        <p:spPr>
          <a:xfrm>
            <a:off x="5324150" y="2215717"/>
            <a:ext cx="274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Time:</a:t>
            </a:r>
            <a:endParaRPr/>
          </a:p>
        </p:txBody>
      </p:sp>
      <p:sp>
        <p:nvSpPr>
          <p:cNvPr id="381" name="Google Shape;381;p14"/>
          <p:cNvSpPr txBox="1"/>
          <p:nvPr>
            <p:ph idx="4" type="subTitle"/>
          </p:nvPr>
        </p:nvSpPr>
        <p:spPr>
          <a:xfrm>
            <a:off x="5324150" y="2697480"/>
            <a:ext cx="2743200" cy="10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The story takes place a long time ago </a:t>
            </a:r>
            <a:endParaRPr/>
          </a:p>
        </p:txBody>
      </p:sp>
      <p:cxnSp>
        <p:nvCxnSpPr>
          <p:cNvPr id="382" name="Google Shape;382;p14"/>
          <p:cNvCxnSpPr/>
          <p:nvPr/>
        </p:nvCxnSpPr>
        <p:spPr>
          <a:xfrm>
            <a:off x="1496350" y="2692481"/>
            <a:ext cx="1903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83" name="Google Shape;383;p14"/>
          <p:cNvCxnSpPr/>
          <p:nvPr/>
        </p:nvCxnSpPr>
        <p:spPr>
          <a:xfrm>
            <a:off x="5743850" y="2692481"/>
            <a:ext cx="1903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384" name="Google Shape;38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13533" y="1664053"/>
            <a:ext cx="469433" cy="469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58603" y="1664053"/>
            <a:ext cx="474293" cy="4742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5"/>
          <p:cNvSpPr txBox="1"/>
          <p:nvPr>
            <p:ph type="title"/>
          </p:nvPr>
        </p:nvSpPr>
        <p:spPr>
          <a:xfrm>
            <a:off x="553898" y="13015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fr-FR" sz="2800">
                <a:solidFill>
                  <a:schemeClr val="accent5"/>
                </a:solidFill>
              </a:rPr>
              <a:t>The</a:t>
            </a:r>
            <a:r>
              <a:rPr lang="fr-FR">
                <a:solidFill>
                  <a:schemeClr val="accent5"/>
                </a:solidFill>
              </a:rPr>
              <a:t> </a:t>
            </a:r>
            <a:r>
              <a:rPr lang="fr-FR" sz="2800">
                <a:solidFill>
                  <a:schemeClr val="accent5"/>
                </a:solidFill>
              </a:rPr>
              <a:t>mood</a:t>
            </a:r>
            <a:r>
              <a:rPr lang="fr-FR">
                <a:solidFill>
                  <a:schemeClr val="accent5"/>
                </a:solidFill>
              </a:rPr>
              <a:t> 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91" name="Google Shape;391;p15"/>
          <p:cNvSpPr txBox="1"/>
          <p:nvPr>
            <p:ph idx="2" type="subTitle"/>
          </p:nvPr>
        </p:nvSpPr>
        <p:spPr>
          <a:xfrm>
            <a:off x="1953491" y="2076009"/>
            <a:ext cx="5389418" cy="185353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800"/>
              <a:t>The author tries to convey a feeling of suspense throughout the story while also trying to get the listener/reader to empathize with the village population </a:t>
            </a:r>
            <a:endParaRPr sz="1800"/>
          </a:p>
        </p:txBody>
      </p:sp>
      <p:cxnSp>
        <p:nvCxnSpPr>
          <p:cNvPr id="392" name="Google Shape;392;p15"/>
          <p:cNvCxnSpPr/>
          <p:nvPr/>
        </p:nvCxnSpPr>
        <p:spPr>
          <a:xfrm>
            <a:off x="3704798" y="1968504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6"/>
          <p:cNvSpPr txBox="1"/>
          <p:nvPr>
            <p:ph type="title"/>
          </p:nvPr>
        </p:nvSpPr>
        <p:spPr>
          <a:xfrm>
            <a:off x="1639375" y="1415700"/>
            <a:ext cx="5865300" cy="167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fr-FR" sz="8800"/>
              <a:t>Riddles !!</a:t>
            </a:r>
            <a:endParaRPr sz="8800"/>
          </a:p>
        </p:txBody>
      </p:sp>
      <p:sp>
        <p:nvSpPr>
          <p:cNvPr id="398" name="Google Shape;398;p16"/>
          <p:cNvSpPr txBox="1"/>
          <p:nvPr>
            <p:ph idx="1" type="subTitle"/>
          </p:nvPr>
        </p:nvSpPr>
        <p:spPr>
          <a:xfrm>
            <a:off x="1639375" y="3239100"/>
            <a:ext cx="58653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Time for some fun..</a:t>
            </a:r>
            <a:endParaRPr/>
          </a:p>
        </p:txBody>
      </p:sp>
      <p:cxnSp>
        <p:nvCxnSpPr>
          <p:cNvPr id="399" name="Google Shape;399;p16"/>
          <p:cNvCxnSpPr/>
          <p:nvPr/>
        </p:nvCxnSpPr>
        <p:spPr>
          <a:xfrm>
            <a:off x="2079750" y="3162900"/>
            <a:ext cx="4984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grpSp>
        <p:nvGrpSpPr>
          <p:cNvPr id="400" name="Google Shape;400;p16"/>
          <p:cNvGrpSpPr/>
          <p:nvPr/>
        </p:nvGrpSpPr>
        <p:grpSpPr>
          <a:xfrm>
            <a:off x="-56225" y="2399850"/>
            <a:ext cx="1819051" cy="3150650"/>
            <a:chOff x="-56225" y="2399850"/>
            <a:chExt cx="1819051" cy="3150650"/>
          </a:xfrm>
        </p:grpSpPr>
        <p:pic>
          <p:nvPicPr>
            <p:cNvPr id="401" name="Google Shape;401;p16"/>
            <p:cNvPicPr preferRelativeResize="0"/>
            <p:nvPr/>
          </p:nvPicPr>
          <p:blipFill rotWithShape="1">
            <a:blip r:embed="rId3">
              <a:alphaModFix/>
            </a:blip>
            <a:srcRect b="0" l="18637" r="23572" t="0"/>
            <a:stretch/>
          </p:blipFill>
          <p:spPr>
            <a:xfrm>
              <a:off x="-56225" y="2399850"/>
              <a:ext cx="1819051" cy="3150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2" name="Google Shape;402;p16"/>
            <p:cNvSpPr/>
            <p:nvPr/>
          </p:nvSpPr>
          <p:spPr>
            <a:xfrm rot="-1452669">
              <a:off x="265158" y="3249571"/>
              <a:ext cx="1180107" cy="247535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1" i="0"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  <a:solidFill>
                    <a:schemeClr val="dk2"/>
                  </a:solidFill>
                  <a:latin typeface="Kanit"/>
                </a:rPr>
                <a:t>Have </a:t>
              </a:r>
            </a:p>
          </p:txBody>
        </p:sp>
      </p:grpSp>
      <p:grpSp>
        <p:nvGrpSpPr>
          <p:cNvPr id="403" name="Google Shape;403;p16"/>
          <p:cNvGrpSpPr/>
          <p:nvPr/>
        </p:nvGrpSpPr>
        <p:grpSpPr>
          <a:xfrm>
            <a:off x="7621601" y="2604000"/>
            <a:ext cx="1882224" cy="3060300"/>
            <a:chOff x="7261776" y="2604000"/>
            <a:chExt cx="1882224" cy="3060300"/>
          </a:xfrm>
        </p:grpSpPr>
        <p:pic>
          <p:nvPicPr>
            <p:cNvPr id="404" name="Google Shape;404;p16"/>
            <p:cNvPicPr preferRelativeResize="0"/>
            <p:nvPr/>
          </p:nvPicPr>
          <p:blipFill rotWithShape="1">
            <a:blip r:embed="rId4">
              <a:alphaModFix/>
            </a:blip>
            <a:srcRect b="0" l="12275" r="26218" t="0"/>
            <a:stretch/>
          </p:blipFill>
          <p:spPr>
            <a:xfrm flipH="1">
              <a:off x="7261776" y="2604000"/>
              <a:ext cx="1882224" cy="3060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5" name="Google Shape;405;p16"/>
            <p:cNvSpPr/>
            <p:nvPr/>
          </p:nvSpPr>
          <p:spPr>
            <a:xfrm rot="616643">
              <a:off x="7714788" y="3064359"/>
              <a:ext cx="900547" cy="247534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1" i="0"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  <a:solidFill>
                    <a:schemeClr val="accent4"/>
                  </a:solidFill>
                  <a:latin typeface="Kanit"/>
                </a:rPr>
                <a:t>Fun!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7"/>
          <p:cNvSpPr txBox="1"/>
          <p:nvPr>
            <p:ph idx="2" type="title"/>
          </p:nvPr>
        </p:nvSpPr>
        <p:spPr>
          <a:xfrm>
            <a:off x="34046" y="1279720"/>
            <a:ext cx="8873837" cy="1013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fr-FR" sz="2800">
                <a:solidFill>
                  <a:schemeClr val="accent1"/>
                </a:solidFill>
              </a:rPr>
              <a:t>Everyone wants me yet i can’t be sold ,as should you sell me i will be wraped.I never come first ,yet i’m never last .i represent the present,the future,but not the past ,who am i ?  </a:t>
            </a:r>
            <a:endParaRPr sz="2800">
              <a:solidFill>
                <a:schemeClr val="accent1"/>
              </a:solidFill>
            </a:endParaRPr>
          </a:p>
        </p:txBody>
      </p:sp>
      <p:pic>
        <p:nvPicPr>
          <p:cNvPr id="411" name="Google Shape;411;p17"/>
          <p:cNvPicPr preferRelativeResize="0"/>
          <p:nvPr/>
        </p:nvPicPr>
        <p:blipFill rotWithShape="1">
          <a:blip r:embed="rId3">
            <a:alphaModFix/>
          </a:blip>
          <a:srcRect b="0" l="0" r="23687" t="0"/>
          <a:stretch/>
        </p:blipFill>
        <p:spPr>
          <a:xfrm>
            <a:off x="-458125" y="2801125"/>
            <a:ext cx="2107199" cy="276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17"/>
          <p:cNvPicPr preferRelativeResize="0"/>
          <p:nvPr/>
        </p:nvPicPr>
        <p:blipFill rotWithShape="1">
          <a:blip r:embed="rId4">
            <a:alphaModFix/>
          </a:blip>
          <a:srcRect b="0" l="19267" r="19272" t="0"/>
          <a:stretch/>
        </p:blipFill>
        <p:spPr>
          <a:xfrm>
            <a:off x="7405052" y="2707550"/>
            <a:ext cx="1697126" cy="276395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17"/>
          <p:cNvSpPr/>
          <p:nvPr/>
        </p:nvSpPr>
        <p:spPr>
          <a:xfrm rot="-329983">
            <a:off x="273804" y="3246966"/>
            <a:ext cx="1032382" cy="20508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Kanit"/>
              </a:rPr>
              <a:t>Can you</a:t>
            </a:r>
          </a:p>
        </p:txBody>
      </p:sp>
      <p:sp>
        <p:nvSpPr>
          <p:cNvPr id="414" name="Google Shape;414;p17"/>
          <p:cNvSpPr/>
          <p:nvPr/>
        </p:nvSpPr>
        <p:spPr>
          <a:xfrm rot="-1684071">
            <a:off x="7704901" y="3433865"/>
            <a:ext cx="1018180" cy="20508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Kanit"/>
              </a:rPr>
              <a:t>Guess it?</a:t>
            </a:r>
          </a:p>
        </p:txBody>
      </p:sp>
      <p:grpSp>
        <p:nvGrpSpPr>
          <p:cNvPr id="415" name="Google Shape;415;p17"/>
          <p:cNvGrpSpPr/>
          <p:nvPr/>
        </p:nvGrpSpPr>
        <p:grpSpPr>
          <a:xfrm>
            <a:off x="3506626" y="3010837"/>
            <a:ext cx="1668704" cy="1170950"/>
            <a:chOff x="3506626" y="3010837"/>
            <a:chExt cx="1668704" cy="1170950"/>
          </a:xfrm>
        </p:grpSpPr>
        <p:grpSp>
          <p:nvGrpSpPr>
            <p:cNvPr id="416" name="Google Shape;416;p17"/>
            <p:cNvGrpSpPr/>
            <p:nvPr/>
          </p:nvGrpSpPr>
          <p:grpSpPr>
            <a:xfrm>
              <a:off x="4085572" y="3712194"/>
              <a:ext cx="469561" cy="469593"/>
              <a:chOff x="7323315" y="1280936"/>
              <a:chExt cx="469561" cy="469593"/>
            </a:xfrm>
          </p:grpSpPr>
          <p:sp>
            <p:nvSpPr>
              <p:cNvPr id="417" name="Google Shape;417;p17"/>
              <p:cNvSpPr/>
              <p:nvPr/>
            </p:nvSpPr>
            <p:spPr>
              <a:xfrm>
                <a:off x="7668599" y="1322222"/>
                <a:ext cx="68798" cy="61912"/>
              </a:xfrm>
              <a:custGeom>
                <a:rect b="b" l="l" r="r" t="t"/>
                <a:pathLst>
                  <a:path extrusionOk="0" h="1915" w="2128">
                    <a:moveTo>
                      <a:pt x="1490" y="1"/>
                    </a:moveTo>
                    <a:cubicBezTo>
                      <a:pt x="1137" y="1"/>
                      <a:pt x="851" y="286"/>
                      <a:pt x="851" y="638"/>
                    </a:cubicBezTo>
                    <a:lnTo>
                      <a:pt x="0" y="1915"/>
                    </a:lnTo>
                    <a:lnTo>
                      <a:pt x="851" y="1915"/>
                    </a:lnTo>
                    <a:cubicBezTo>
                      <a:pt x="1556" y="1915"/>
                      <a:pt x="2127" y="1344"/>
                      <a:pt x="2127" y="638"/>
                    </a:cubicBezTo>
                    <a:cubicBezTo>
                      <a:pt x="2127" y="286"/>
                      <a:pt x="1841" y="1"/>
                      <a:pt x="1490" y="1"/>
                    </a:cubicBezTo>
                    <a:close/>
                  </a:path>
                </a:pathLst>
              </a:custGeom>
              <a:solidFill>
                <a:srgbClr val="F9BB6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17"/>
              <p:cNvSpPr/>
              <p:nvPr/>
            </p:nvSpPr>
            <p:spPr>
              <a:xfrm>
                <a:off x="7378793" y="1322222"/>
                <a:ext cx="317351" cy="61912"/>
              </a:xfrm>
              <a:custGeom>
                <a:rect b="b" l="l" r="r" t="t"/>
                <a:pathLst>
                  <a:path extrusionOk="0" h="1915" w="9816">
                    <a:moveTo>
                      <a:pt x="639" y="1"/>
                    </a:moveTo>
                    <a:cubicBezTo>
                      <a:pt x="286" y="1"/>
                      <a:pt x="0" y="286"/>
                      <a:pt x="0" y="638"/>
                    </a:cubicBezTo>
                    <a:cubicBezTo>
                      <a:pt x="0" y="1344"/>
                      <a:pt x="571" y="1915"/>
                      <a:pt x="1277" y="1915"/>
                    </a:cubicBezTo>
                    <a:lnTo>
                      <a:pt x="8964" y="1915"/>
                    </a:lnTo>
                    <a:cubicBezTo>
                      <a:pt x="9434" y="1915"/>
                      <a:pt x="9815" y="1344"/>
                      <a:pt x="9815" y="638"/>
                    </a:cubicBezTo>
                    <a:lnTo>
                      <a:pt x="1277" y="638"/>
                    </a:lnTo>
                    <a:cubicBezTo>
                      <a:pt x="1277" y="286"/>
                      <a:pt x="991" y="1"/>
                      <a:pt x="639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17"/>
              <p:cNvSpPr/>
              <p:nvPr/>
            </p:nvSpPr>
            <p:spPr>
              <a:xfrm>
                <a:off x="7537436" y="1421863"/>
                <a:ext cx="41285" cy="225502"/>
              </a:xfrm>
              <a:custGeom>
                <a:rect b="b" l="l" r="r" t="t"/>
                <a:pathLst>
                  <a:path extrusionOk="0" h="6975" w="1277">
                    <a:moveTo>
                      <a:pt x="1" y="0"/>
                    </a:moveTo>
                    <a:lnTo>
                      <a:pt x="1" y="6974"/>
                    </a:lnTo>
                    <a:lnTo>
                      <a:pt x="1277" y="6974"/>
                    </a:lnTo>
                    <a:lnTo>
                      <a:pt x="1277" y="0"/>
                    </a:lnTo>
                    <a:close/>
                  </a:path>
                </a:pathLst>
              </a:custGeom>
              <a:solidFill>
                <a:srgbClr val="F9BB6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17"/>
              <p:cNvSpPr/>
              <p:nvPr/>
            </p:nvSpPr>
            <p:spPr>
              <a:xfrm>
                <a:off x="7537436" y="1363507"/>
                <a:ext cx="41285" cy="61912"/>
              </a:xfrm>
              <a:custGeom>
                <a:rect b="b" l="l" r="r" t="t"/>
                <a:pathLst>
                  <a:path extrusionOk="0" h="1915" w="1277">
                    <a:moveTo>
                      <a:pt x="1" y="0"/>
                    </a:moveTo>
                    <a:lnTo>
                      <a:pt x="1" y="1805"/>
                    </a:lnTo>
                    <a:cubicBezTo>
                      <a:pt x="200" y="1876"/>
                      <a:pt x="416" y="1915"/>
                      <a:pt x="639" y="1915"/>
                    </a:cubicBezTo>
                    <a:cubicBezTo>
                      <a:pt x="863" y="1915"/>
                      <a:pt x="1077" y="1876"/>
                      <a:pt x="1277" y="1805"/>
                    </a:cubicBezTo>
                    <a:lnTo>
                      <a:pt x="1277" y="0"/>
                    </a:ln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17"/>
              <p:cNvSpPr/>
              <p:nvPr/>
            </p:nvSpPr>
            <p:spPr>
              <a:xfrm>
                <a:off x="7717191" y="1564794"/>
                <a:ext cx="68831" cy="41318"/>
              </a:xfrm>
              <a:custGeom>
                <a:rect b="b" l="l" r="r" t="t"/>
                <a:pathLst>
                  <a:path extrusionOk="0" h="1278" w="2129">
                    <a:moveTo>
                      <a:pt x="1277" y="1"/>
                    </a:moveTo>
                    <a:lnTo>
                      <a:pt x="1" y="1277"/>
                    </a:lnTo>
                    <a:lnTo>
                      <a:pt x="851" y="1277"/>
                    </a:lnTo>
                    <a:cubicBezTo>
                      <a:pt x="1556" y="1277"/>
                      <a:pt x="2129" y="705"/>
                      <a:pt x="2129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17"/>
              <p:cNvSpPr/>
              <p:nvPr/>
            </p:nvSpPr>
            <p:spPr>
              <a:xfrm>
                <a:off x="7606202" y="1564794"/>
                <a:ext cx="152274" cy="41318"/>
              </a:xfrm>
              <a:custGeom>
                <a:rect b="b" l="l" r="r" t="t"/>
                <a:pathLst>
                  <a:path extrusionOk="0" h="1278" w="4710">
                    <a:moveTo>
                      <a:pt x="1" y="1"/>
                    </a:moveTo>
                    <a:cubicBezTo>
                      <a:pt x="1" y="705"/>
                      <a:pt x="573" y="1277"/>
                      <a:pt x="1278" y="1277"/>
                    </a:cubicBezTo>
                    <a:lnTo>
                      <a:pt x="3434" y="1277"/>
                    </a:lnTo>
                    <a:cubicBezTo>
                      <a:pt x="4139" y="1277"/>
                      <a:pt x="4710" y="705"/>
                      <a:pt x="4710" y="1"/>
                    </a:cubicBezTo>
                    <a:close/>
                  </a:path>
                </a:pathLst>
              </a:custGeom>
              <a:solidFill>
                <a:srgbClr val="F9BB6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17"/>
              <p:cNvSpPr/>
              <p:nvPr/>
            </p:nvSpPr>
            <p:spPr>
              <a:xfrm>
                <a:off x="7441125" y="1564794"/>
                <a:ext cx="68831" cy="41318"/>
              </a:xfrm>
              <a:custGeom>
                <a:rect b="b" l="l" r="r" t="t"/>
                <a:pathLst>
                  <a:path extrusionOk="0" h="1278" w="2129">
                    <a:moveTo>
                      <a:pt x="1278" y="1"/>
                    </a:moveTo>
                    <a:lnTo>
                      <a:pt x="1" y="1277"/>
                    </a:lnTo>
                    <a:lnTo>
                      <a:pt x="853" y="1277"/>
                    </a:lnTo>
                    <a:cubicBezTo>
                      <a:pt x="1557" y="1277"/>
                      <a:pt x="2129" y="705"/>
                      <a:pt x="2129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17"/>
              <p:cNvSpPr/>
              <p:nvPr/>
            </p:nvSpPr>
            <p:spPr>
              <a:xfrm>
                <a:off x="7330201" y="1564794"/>
                <a:ext cx="152274" cy="41318"/>
              </a:xfrm>
              <a:custGeom>
                <a:rect b="b" l="l" r="r" t="t"/>
                <a:pathLst>
                  <a:path extrusionOk="0" h="1278" w="4710">
                    <a:moveTo>
                      <a:pt x="0" y="1"/>
                    </a:moveTo>
                    <a:cubicBezTo>
                      <a:pt x="0" y="705"/>
                      <a:pt x="571" y="1277"/>
                      <a:pt x="1276" y="1277"/>
                    </a:cubicBezTo>
                    <a:lnTo>
                      <a:pt x="3432" y="1277"/>
                    </a:lnTo>
                    <a:cubicBezTo>
                      <a:pt x="4137" y="1277"/>
                      <a:pt x="4708" y="705"/>
                      <a:pt x="4709" y="1"/>
                    </a:cubicBezTo>
                    <a:close/>
                  </a:path>
                </a:pathLst>
              </a:custGeom>
              <a:solidFill>
                <a:srgbClr val="F9BB6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17"/>
              <p:cNvSpPr/>
              <p:nvPr/>
            </p:nvSpPr>
            <p:spPr>
              <a:xfrm>
                <a:off x="7558095" y="1661072"/>
                <a:ext cx="96311" cy="68831"/>
              </a:xfrm>
              <a:custGeom>
                <a:rect b="b" l="l" r="r" t="t"/>
                <a:pathLst>
                  <a:path extrusionOk="0" h="2129" w="2979">
                    <a:moveTo>
                      <a:pt x="0" y="1"/>
                    </a:moveTo>
                    <a:lnTo>
                      <a:pt x="0" y="2129"/>
                    </a:lnTo>
                    <a:lnTo>
                      <a:pt x="2978" y="1703"/>
                    </a:lnTo>
                    <a:cubicBezTo>
                      <a:pt x="1489" y="1703"/>
                      <a:pt x="1489" y="1"/>
                      <a:pt x="0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17"/>
              <p:cNvSpPr/>
              <p:nvPr/>
            </p:nvSpPr>
            <p:spPr>
              <a:xfrm>
                <a:off x="7461784" y="1661072"/>
                <a:ext cx="137596" cy="68831"/>
              </a:xfrm>
              <a:custGeom>
                <a:rect b="b" l="l" r="r" t="t"/>
                <a:pathLst>
                  <a:path extrusionOk="0" h="2129" w="4256">
                    <a:moveTo>
                      <a:pt x="2979" y="1"/>
                    </a:moveTo>
                    <a:cubicBezTo>
                      <a:pt x="1490" y="1"/>
                      <a:pt x="1490" y="1703"/>
                      <a:pt x="1" y="1703"/>
                    </a:cubicBezTo>
                    <a:lnTo>
                      <a:pt x="2979" y="2129"/>
                    </a:lnTo>
                    <a:lnTo>
                      <a:pt x="4256" y="1703"/>
                    </a:lnTo>
                    <a:cubicBezTo>
                      <a:pt x="3488" y="1703"/>
                      <a:pt x="3746" y="1"/>
                      <a:pt x="2979" y="1"/>
                    </a:cubicBezTo>
                    <a:close/>
                  </a:path>
                </a:pathLst>
              </a:custGeom>
              <a:solidFill>
                <a:srgbClr val="F9BB6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17"/>
              <p:cNvSpPr/>
              <p:nvPr/>
            </p:nvSpPr>
            <p:spPr>
              <a:xfrm>
                <a:off x="7647520" y="1716130"/>
                <a:ext cx="55026" cy="27545"/>
              </a:xfrm>
              <a:custGeom>
                <a:rect b="b" l="l" r="r" t="t"/>
                <a:pathLst>
                  <a:path extrusionOk="0" h="852" w="1702">
                    <a:moveTo>
                      <a:pt x="0" y="0"/>
                    </a:moveTo>
                    <a:lnTo>
                      <a:pt x="851" y="851"/>
                    </a:lnTo>
                    <a:lnTo>
                      <a:pt x="1702" y="851"/>
                    </a:lnTo>
                    <a:cubicBezTo>
                      <a:pt x="1702" y="381"/>
                      <a:pt x="1321" y="0"/>
                      <a:pt x="851" y="0"/>
                    </a:cubicBezTo>
                    <a:close/>
                  </a:path>
                </a:pathLst>
              </a:custGeom>
              <a:solidFill>
                <a:srgbClr val="F9BB6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17"/>
              <p:cNvSpPr/>
              <p:nvPr/>
            </p:nvSpPr>
            <p:spPr>
              <a:xfrm>
                <a:off x="7413645" y="1716130"/>
                <a:ext cx="261388" cy="27545"/>
              </a:xfrm>
              <a:custGeom>
                <a:rect b="b" l="l" r="r" t="t"/>
                <a:pathLst>
                  <a:path extrusionOk="0" h="852" w="8085">
                    <a:moveTo>
                      <a:pt x="851" y="0"/>
                    </a:moveTo>
                    <a:cubicBezTo>
                      <a:pt x="381" y="0"/>
                      <a:pt x="0" y="381"/>
                      <a:pt x="0" y="851"/>
                    </a:cubicBezTo>
                    <a:lnTo>
                      <a:pt x="8085" y="851"/>
                    </a:lnTo>
                    <a:cubicBezTo>
                      <a:pt x="8085" y="381"/>
                      <a:pt x="7704" y="0"/>
                      <a:pt x="7234" y="0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17"/>
              <p:cNvSpPr/>
              <p:nvPr/>
            </p:nvSpPr>
            <p:spPr>
              <a:xfrm>
                <a:off x="7558063" y="1633559"/>
                <a:ext cx="41318" cy="27545"/>
              </a:xfrm>
              <a:custGeom>
                <a:rect b="b" l="l" r="r" t="t"/>
                <a:pathLst>
                  <a:path extrusionOk="0" h="852" w="1278">
                    <a:moveTo>
                      <a:pt x="0" y="1"/>
                    </a:moveTo>
                    <a:lnTo>
                      <a:pt x="0" y="852"/>
                    </a:lnTo>
                    <a:lnTo>
                      <a:pt x="852" y="852"/>
                    </a:lnTo>
                    <a:cubicBezTo>
                      <a:pt x="1087" y="852"/>
                      <a:pt x="1278" y="662"/>
                      <a:pt x="1278" y="426"/>
                    </a:cubicBezTo>
                    <a:cubicBezTo>
                      <a:pt x="1278" y="191"/>
                      <a:pt x="1087" y="1"/>
                      <a:pt x="852" y="1"/>
                    </a:cubicBezTo>
                    <a:close/>
                  </a:path>
                </a:pathLst>
              </a:custGeom>
              <a:solidFill>
                <a:srgbClr val="F9BB6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17"/>
              <p:cNvSpPr/>
              <p:nvPr/>
            </p:nvSpPr>
            <p:spPr>
              <a:xfrm>
                <a:off x="7516810" y="1633559"/>
                <a:ext cx="55058" cy="27545"/>
              </a:xfrm>
              <a:custGeom>
                <a:rect b="b" l="l" r="r" t="t"/>
                <a:pathLst>
                  <a:path extrusionOk="0" h="852" w="1703">
                    <a:moveTo>
                      <a:pt x="426" y="1"/>
                    </a:moveTo>
                    <a:cubicBezTo>
                      <a:pt x="191" y="1"/>
                      <a:pt x="0" y="191"/>
                      <a:pt x="0" y="426"/>
                    </a:cubicBezTo>
                    <a:cubicBezTo>
                      <a:pt x="0" y="662"/>
                      <a:pt x="191" y="852"/>
                      <a:pt x="426" y="852"/>
                    </a:cubicBezTo>
                    <a:lnTo>
                      <a:pt x="1277" y="852"/>
                    </a:lnTo>
                    <a:cubicBezTo>
                      <a:pt x="1512" y="852"/>
                      <a:pt x="1703" y="662"/>
                      <a:pt x="1703" y="426"/>
                    </a:cubicBezTo>
                    <a:cubicBezTo>
                      <a:pt x="1703" y="191"/>
                      <a:pt x="1512" y="1"/>
                      <a:pt x="1277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17"/>
              <p:cNvSpPr/>
              <p:nvPr/>
            </p:nvSpPr>
            <p:spPr>
              <a:xfrm>
                <a:off x="7544290" y="1329108"/>
                <a:ext cx="48204" cy="68831"/>
              </a:xfrm>
              <a:custGeom>
                <a:rect b="b" l="l" r="r" t="t"/>
                <a:pathLst>
                  <a:path extrusionOk="0" h="2129" w="1491">
                    <a:moveTo>
                      <a:pt x="427" y="0"/>
                    </a:moveTo>
                    <a:lnTo>
                      <a:pt x="1" y="1064"/>
                    </a:lnTo>
                    <a:lnTo>
                      <a:pt x="427" y="2128"/>
                    </a:lnTo>
                    <a:cubicBezTo>
                      <a:pt x="1014" y="2128"/>
                      <a:pt x="1490" y="1651"/>
                      <a:pt x="1490" y="1064"/>
                    </a:cubicBezTo>
                    <a:cubicBezTo>
                      <a:pt x="1490" y="476"/>
                      <a:pt x="1014" y="0"/>
                      <a:pt x="427" y="0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17"/>
              <p:cNvSpPr/>
              <p:nvPr/>
            </p:nvSpPr>
            <p:spPr>
              <a:xfrm>
                <a:off x="7523696" y="1329108"/>
                <a:ext cx="34431" cy="68831"/>
              </a:xfrm>
              <a:custGeom>
                <a:rect b="b" l="l" r="r" t="t"/>
                <a:pathLst>
                  <a:path extrusionOk="0" h="2129" w="1065">
                    <a:moveTo>
                      <a:pt x="1064" y="0"/>
                    </a:moveTo>
                    <a:cubicBezTo>
                      <a:pt x="476" y="0"/>
                      <a:pt x="0" y="476"/>
                      <a:pt x="0" y="1064"/>
                    </a:cubicBezTo>
                    <a:cubicBezTo>
                      <a:pt x="0" y="1652"/>
                      <a:pt x="476" y="2128"/>
                      <a:pt x="1064" y="2128"/>
                    </a:cubicBezTo>
                    <a:lnTo>
                      <a:pt x="1064" y="0"/>
                    </a:lnTo>
                    <a:close/>
                  </a:path>
                </a:pathLst>
              </a:custGeom>
              <a:solidFill>
                <a:srgbClr val="F9BB6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17"/>
              <p:cNvSpPr/>
              <p:nvPr/>
            </p:nvSpPr>
            <p:spPr>
              <a:xfrm>
                <a:off x="7537436" y="1287822"/>
                <a:ext cx="41285" cy="41318"/>
              </a:xfrm>
              <a:custGeom>
                <a:rect b="b" l="l" r="r" t="t"/>
                <a:pathLst>
                  <a:path extrusionOk="0" h="1278" w="1277">
                    <a:moveTo>
                      <a:pt x="638" y="1"/>
                    </a:moveTo>
                    <a:cubicBezTo>
                      <a:pt x="287" y="1"/>
                      <a:pt x="1" y="287"/>
                      <a:pt x="1" y="638"/>
                    </a:cubicBezTo>
                    <a:cubicBezTo>
                      <a:pt x="1" y="991"/>
                      <a:pt x="287" y="1277"/>
                      <a:pt x="638" y="1277"/>
                    </a:cubicBezTo>
                    <a:cubicBezTo>
                      <a:pt x="991" y="1277"/>
                      <a:pt x="1277" y="991"/>
                      <a:pt x="1277" y="638"/>
                    </a:cubicBezTo>
                    <a:cubicBezTo>
                      <a:pt x="1277" y="287"/>
                      <a:pt x="991" y="1"/>
                      <a:pt x="638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17"/>
              <p:cNvSpPr/>
              <p:nvPr/>
            </p:nvSpPr>
            <p:spPr>
              <a:xfrm>
                <a:off x="7551209" y="1356588"/>
                <a:ext cx="13773" cy="13805"/>
              </a:xfrm>
              <a:custGeom>
                <a:rect b="b" l="l" r="r" t="t"/>
                <a:pathLst>
                  <a:path extrusionOk="0" h="427" w="426">
                    <a:moveTo>
                      <a:pt x="212" y="1"/>
                    </a:moveTo>
                    <a:cubicBezTo>
                      <a:pt x="95" y="1"/>
                      <a:pt x="0" y="97"/>
                      <a:pt x="0" y="214"/>
                    </a:cubicBezTo>
                    <a:cubicBezTo>
                      <a:pt x="0" y="331"/>
                      <a:pt x="95" y="426"/>
                      <a:pt x="212" y="426"/>
                    </a:cubicBezTo>
                    <a:cubicBezTo>
                      <a:pt x="331" y="426"/>
                      <a:pt x="426" y="331"/>
                      <a:pt x="426" y="214"/>
                    </a:cubicBezTo>
                    <a:cubicBezTo>
                      <a:pt x="426" y="97"/>
                      <a:pt x="331" y="1"/>
                      <a:pt x="212" y="1"/>
                    </a:cubicBezTo>
                    <a:close/>
                  </a:path>
                </a:pathLst>
              </a:custGeom>
              <a:solidFill>
                <a:srgbClr val="3C3B3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17"/>
              <p:cNvSpPr/>
              <p:nvPr/>
            </p:nvSpPr>
            <p:spPr>
              <a:xfrm>
                <a:off x="7323315" y="1280936"/>
                <a:ext cx="469561" cy="469593"/>
              </a:xfrm>
              <a:custGeom>
                <a:rect b="b" l="l" r="r" t="t"/>
                <a:pathLst>
                  <a:path extrusionOk="0" h="14525" w="14524">
                    <a:moveTo>
                      <a:pt x="7262" y="427"/>
                    </a:moveTo>
                    <a:cubicBezTo>
                      <a:pt x="7497" y="427"/>
                      <a:pt x="7688" y="617"/>
                      <a:pt x="7688" y="852"/>
                    </a:cubicBezTo>
                    <a:cubicBezTo>
                      <a:pt x="7688" y="1087"/>
                      <a:pt x="7497" y="1278"/>
                      <a:pt x="7262" y="1278"/>
                    </a:cubicBezTo>
                    <a:cubicBezTo>
                      <a:pt x="7027" y="1278"/>
                      <a:pt x="6837" y="1087"/>
                      <a:pt x="6837" y="852"/>
                    </a:cubicBezTo>
                    <a:cubicBezTo>
                      <a:pt x="6837" y="617"/>
                      <a:pt x="7027" y="427"/>
                      <a:pt x="7262" y="427"/>
                    </a:cubicBezTo>
                    <a:close/>
                    <a:moveTo>
                      <a:pt x="2355" y="1490"/>
                    </a:moveTo>
                    <a:cubicBezTo>
                      <a:pt x="2589" y="1490"/>
                      <a:pt x="2780" y="1681"/>
                      <a:pt x="2780" y="1915"/>
                    </a:cubicBezTo>
                    <a:cubicBezTo>
                      <a:pt x="2780" y="2034"/>
                      <a:pt x="2875" y="2129"/>
                      <a:pt x="2993" y="2129"/>
                    </a:cubicBezTo>
                    <a:lnTo>
                      <a:pt x="6059" y="2129"/>
                    </a:lnTo>
                    <a:cubicBezTo>
                      <a:pt x="6012" y="2262"/>
                      <a:pt x="5985" y="2405"/>
                      <a:pt x="5985" y="2554"/>
                    </a:cubicBezTo>
                    <a:cubicBezTo>
                      <a:pt x="5985" y="2703"/>
                      <a:pt x="6012" y="2846"/>
                      <a:pt x="6059" y="2979"/>
                    </a:cubicBezTo>
                    <a:lnTo>
                      <a:pt x="2993" y="2979"/>
                    </a:lnTo>
                    <a:cubicBezTo>
                      <a:pt x="2407" y="2979"/>
                      <a:pt x="1929" y="2502"/>
                      <a:pt x="1929" y="1915"/>
                    </a:cubicBezTo>
                    <a:cubicBezTo>
                      <a:pt x="1929" y="1681"/>
                      <a:pt x="2120" y="1490"/>
                      <a:pt x="2355" y="1490"/>
                    </a:cubicBezTo>
                    <a:close/>
                    <a:moveTo>
                      <a:pt x="12170" y="1490"/>
                    </a:moveTo>
                    <a:cubicBezTo>
                      <a:pt x="12404" y="1490"/>
                      <a:pt x="12595" y="1681"/>
                      <a:pt x="12595" y="1916"/>
                    </a:cubicBezTo>
                    <a:cubicBezTo>
                      <a:pt x="12595" y="2502"/>
                      <a:pt x="12118" y="2979"/>
                      <a:pt x="11531" y="2979"/>
                    </a:cubicBezTo>
                    <a:lnTo>
                      <a:pt x="8466" y="2979"/>
                    </a:lnTo>
                    <a:cubicBezTo>
                      <a:pt x="8512" y="2846"/>
                      <a:pt x="8539" y="2704"/>
                      <a:pt x="8539" y="2554"/>
                    </a:cubicBezTo>
                    <a:cubicBezTo>
                      <a:pt x="8539" y="2405"/>
                      <a:pt x="8512" y="2262"/>
                      <a:pt x="8466" y="2129"/>
                    </a:cubicBezTo>
                    <a:lnTo>
                      <a:pt x="11531" y="2129"/>
                    </a:lnTo>
                    <a:cubicBezTo>
                      <a:pt x="11648" y="2129"/>
                      <a:pt x="11744" y="2034"/>
                      <a:pt x="11744" y="1916"/>
                    </a:cubicBezTo>
                    <a:cubicBezTo>
                      <a:pt x="11744" y="1681"/>
                      <a:pt x="11934" y="1490"/>
                      <a:pt x="12170" y="1490"/>
                    </a:cubicBezTo>
                    <a:close/>
                    <a:moveTo>
                      <a:pt x="7262" y="1703"/>
                    </a:moveTo>
                    <a:cubicBezTo>
                      <a:pt x="7731" y="1703"/>
                      <a:pt x="8113" y="2084"/>
                      <a:pt x="8113" y="2554"/>
                    </a:cubicBezTo>
                    <a:cubicBezTo>
                      <a:pt x="8113" y="3024"/>
                      <a:pt x="7731" y="3405"/>
                      <a:pt x="7262" y="3405"/>
                    </a:cubicBezTo>
                    <a:cubicBezTo>
                      <a:pt x="6793" y="3405"/>
                      <a:pt x="6411" y="3024"/>
                      <a:pt x="6411" y="2554"/>
                    </a:cubicBezTo>
                    <a:cubicBezTo>
                      <a:pt x="6411" y="2084"/>
                      <a:pt x="6793" y="1703"/>
                      <a:pt x="7262" y="1703"/>
                    </a:cubicBezTo>
                    <a:close/>
                    <a:moveTo>
                      <a:pt x="3206" y="4097"/>
                    </a:moveTo>
                    <a:lnTo>
                      <a:pt x="5429" y="8568"/>
                    </a:lnTo>
                    <a:lnTo>
                      <a:pt x="3206" y="8568"/>
                    </a:lnTo>
                    <a:lnTo>
                      <a:pt x="3206" y="4097"/>
                    </a:lnTo>
                    <a:close/>
                    <a:moveTo>
                      <a:pt x="11318" y="4097"/>
                    </a:moveTo>
                    <a:lnTo>
                      <a:pt x="11318" y="8568"/>
                    </a:lnTo>
                    <a:lnTo>
                      <a:pt x="9095" y="8568"/>
                    </a:lnTo>
                    <a:lnTo>
                      <a:pt x="11318" y="4097"/>
                    </a:lnTo>
                    <a:close/>
                    <a:moveTo>
                      <a:pt x="11744" y="4097"/>
                    </a:moveTo>
                    <a:lnTo>
                      <a:pt x="13967" y="8568"/>
                    </a:lnTo>
                    <a:lnTo>
                      <a:pt x="11744" y="8568"/>
                    </a:lnTo>
                    <a:lnTo>
                      <a:pt x="11744" y="4097"/>
                    </a:lnTo>
                    <a:close/>
                    <a:moveTo>
                      <a:pt x="2780" y="4097"/>
                    </a:moveTo>
                    <a:lnTo>
                      <a:pt x="2780" y="8781"/>
                    </a:lnTo>
                    <a:cubicBezTo>
                      <a:pt x="2780" y="8898"/>
                      <a:pt x="2875" y="8993"/>
                      <a:pt x="2993" y="8993"/>
                    </a:cubicBezTo>
                    <a:lnTo>
                      <a:pt x="5539" y="8993"/>
                    </a:lnTo>
                    <a:cubicBezTo>
                      <a:pt x="5439" y="9479"/>
                      <a:pt x="5010" y="9845"/>
                      <a:pt x="4496" y="9845"/>
                    </a:cubicBezTo>
                    <a:lnTo>
                      <a:pt x="4497" y="9844"/>
                    </a:lnTo>
                    <a:lnTo>
                      <a:pt x="1489" y="9844"/>
                    </a:lnTo>
                    <a:cubicBezTo>
                      <a:pt x="975" y="9844"/>
                      <a:pt x="546" y="9479"/>
                      <a:pt x="448" y="8993"/>
                    </a:cubicBezTo>
                    <a:lnTo>
                      <a:pt x="2142" y="8993"/>
                    </a:lnTo>
                    <a:cubicBezTo>
                      <a:pt x="2259" y="8993"/>
                      <a:pt x="2355" y="8898"/>
                      <a:pt x="2355" y="8781"/>
                    </a:cubicBezTo>
                    <a:cubicBezTo>
                      <a:pt x="2355" y="8663"/>
                      <a:pt x="2259" y="8568"/>
                      <a:pt x="2142" y="8568"/>
                    </a:cubicBezTo>
                    <a:lnTo>
                      <a:pt x="556" y="8568"/>
                    </a:lnTo>
                    <a:lnTo>
                      <a:pt x="2780" y="4097"/>
                    </a:lnTo>
                    <a:close/>
                    <a:moveTo>
                      <a:pt x="14077" y="8993"/>
                    </a:moveTo>
                    <a:cubicBezTo>
                      <a:pt x="13978" y="9479"/>
                      <a:pt x="13548" y="9845"/>
                      <a:pt x="13034" y="9845"/>
                    </a:cubicBezTo>
                    <a:lnTo>
                      <a:pt x="10028" y="9845"/>
                    </a:lnTo>
                    <a:cubicBezTo>
                      <a:pt x="9514" y="9845"/>
                      <a:pt x="9084" y="9479"/>
                      <a:pt x="8985" y="8993"/>
                    </a:cubicBezTo>
                    <a:close/>
                    <a:moveTo>
                      <a:pt x="7688" y="3757"/>
                    </a:moveTo>
                    <a:lnTo>
                      <a:pt x="7688" y="10696"/>
                    </a:lnTo>
                    <a:lnTo>
                      <a:pt x="6836" y="10696"/>
                    </a:lnTo>
                    <a:lnTo>
                      <a:pt x="6836" y="3757"/>
                    </a:lnTo>
                    <a:cubicBezTo>
                      <a:pt x="6970" y="3805"/>
                      <a:pt x="7113" y="3830"/>
                      <a:pt x="7262" y="3830"/>
                    </a:cubicBezTo>
                    <a:cubicBezTo>
                      <a:pt x="7411" y="3830"/>
                      <a:pt x="7554" y="3805"/>
                      <a:pt x="7688" y="3757"/>
                    </a:cubicBezTo>
                    <a:close/>
                    <a:moveTo>
                      <a:pt x="8113" y="11121"/>
                    </a:moveTo>
                    <a:cubicBezTo>
                      <a:pt x="8230" y="11121"/>
                      <a:pt x="8325" y="11216"/>
                      <a:pt x="8325" y="11333"/>
                    </a:cubicBezTo>
                    <a:cubicBezTo>
                      <a:pt x="8325" y="11450"/>
                      <a:pt x="8230" y="11546"/>
                      <a:pt x="8113" y="11546"/>
                    </a:cubicBezTo>
                    <a:lnTo>
                      <a:pt x="6411" y="11546"/>
                    </a:lnTo>
                    <a:cubicBezTo>
                      <a:pt x="6293" y="11546"/>
                      <a:pt x="6198" y="11450"/>
                      <a:pt x="6198" y="11333"/>
                    </a:cubicBezTo>
                    <a:cubicBezTo>
                      <a:pt x="6198" y="11216"/>
                      <a:pt x="6293" y="11121"/>
                      <a:pt x="6411" y="11121"/>
                    </a:cubicBezTo>
                    <a:close/>
                    <a:moveTo>
                      <a:pt x="7262" y="11972"/>
                    </a:moveTo>
                    <a:cubicBezTo>
                      <a:pt x="7911" y="11972"/>
                      <a:pt x="8226" y="12333"/>
                      <a:pt x="8591" y="12750"/>
                    </a:cubicBezTo>
                    <a:cubicBezTo>
                      <a:pt x="8738" y="12918"/>
                      <a:pt x="8893" y="13095"/>
                      <a:pt x="9076" y="13248"/>
                    </a:cubicBezTo>
                    <a:lnTo>
                      <a:pt x="5448" y="13248"/>
                    </a:lnTo>
                    <a:cubicBezTo>
                      <a:pt x="5631" y="13095"/>
                      <a:pt x="5786" y="12918"/>
                      <a:pt x="5932" y="12750"/>
                    </a:cubicBezTo>
                    <a:cubicBezTo>
                      <a:pt x="6299" y="12333"/>
                      <a:pt x="6614" y="11972"/>
                      <a:pt x="7262" y="11972"/>
                    </a:cubicBezTo>
                    <a:close/>
                    <a:moveTo>
                      <a:pt x="10879" y="13673"/>
                    </a:moveTo>
                    <a:cubicBezTo>
                      <a:pt x="11156" y="13673"/>
                      <a:pt x="11393" y="13852"/>
                      <a:pt x="11481" y="14099"/>
                    </a:cubicBezTo>
                    <a:lnTo>
                      <a:pt x="3043" y="14099"/>
                    </a:lnTo>
                    <a:cubicBezTo>
                      <a:pt x="3131" y="13852"/>
                      <a:pt x="3368" y="13673"/>
                      <a:pt x="3645" y="13673"/>
                    </a:cubicBezTo>
                    <a:close/>
                    <a:moveTo>
                      <a:pt x="7261" y="1"/>
                    </a:moveTo>
                    <a:cubicBezTo>
                      <a:pt x="6793" y="1"/>
                      <a:pt x="6411" y="383"/>
                      <a:pt x="6411" y="852"/>
                    </a:cubicBezTo>
                    <a:cubicBezTo>
                      <a:pt x="6411" y="1078"/>
                      <a:pt x="6500" y="1284"/>
                      <a:pt x="6645" y="1437"/>
                    </a:cubicBezTo>
                    <a:cubicBezTo>
                      <a:pt x="6519" y="1507"/>
                      <a:pt x="6406" y="1597"/>
                      <a:pt x="6311" y="1703"/>
                    </a:cubicBezTo>
                    <a:lnTo>
                      <a:pt x="3178" y="1703"/>
                    </a:lnTo>
                    <a:cubicBezTo>
                      <a:pt x="3083" y="1336"/>
                      <a:pt x="2750" y="1065"/>
                      <a:pt x="2354" y="1065"/>
                    </a:cubicBezTo>
                    <a:cubicBezTo>
                      <a:pt x="1885" y="1065"/>
                      <a:pt x="1503" y="1447"/>
                      <a:pt x="1503" y="1915"/>
                    </a:cubicBezTo>
                    <a:cubicBezTo>
                      <a:pt x="1503" y="2625"/>
                      <a:pt x="2002" y="3220"/>
                      <a:pt x="2667" y="3369"/>
                    </a:cubicBezTo>
                    <a:lnTo>
                      <a:pt x="22" y="8686"/>
                    </a:lnTo>
                    <a:cubicBezTo>
                      <a:pt x="7" y="8715"/>
                      <a:pt x="0" y="8747"/>
                      <a:pt x="0" y="8781"/>
                    </a:cubicBezTo>
                    <a:cubicBezTo>
                      <a:pt x="0" y="9601"/>
                      <a:pt x="668" y="10269"/>
                      <a:pt x="1489" y="10269"/>
                    </a:cubicBezTo>
                    <a:lnTo>
                      <a:pt x="4496" y="10269"/>
                    </a:lnTo>
                    <a:cubicBezTo>
                      <a:pt x="5317" y="10269"/>
                      <a:pt x="5985" y="9601"/>
                      <a:pt x="5985" y="8781"/>
                    </a:cubicBezTo>
                    <a:cubicBezTo>
                      <a:pt x="5985" y="8747"/>
                      <a:pt x="5978" y="8715"/>
                      <a:pt x="5963" y="8686"/>
                    </a:cubicBezTo>
                    <a:lnTo>
                      <a:pt x="3336" y="3405"/>
                    </a:lnTo>
                    <a:lnTo>
                      <a:pt x="6311" y="3405"/>
                    </a:lnTo>
                    <a:cubicBezTo>
                      <a:pt x="6343" y="3440"/>
                      <a:pt x="6376" y="3473"/>
                      <a:pt x="6411" y="3504"/>
                    </a:cubicBezTo>
                    <a:lnTo>
                      <a:pt x="6411" y="10696"/>
                    </a:lnTo>
                    <a:cubicBezTo>
                      <a:pt x="6059" y="10696"/>
                      <a:pt x="5772" y="10982"/>
                      <a:pt x="5772" y="11333"/>
                    </a:cubicBezTo>
                    <a:cubicBezTo>
                      <a:pt x="5772" y="11596"/>
                      <a:pt x="5932" y="11823"/>
                      <a:pt x="6160" y="11921"/>
                    </a:cubicBezTo>
                    <a:cubicBezTo>
                      <a:pt x="5949" y="12085"/>
                      <a:pt x="5776" y="12282"/>
                      <a:pt x="5613" y="12470"/>
                    </a:cubicBezTo>
                    <a:cubicBezTo>
                      <a:pt x="5246" y="12887"/>
                      <a:pt x="4931" y="13248"/>
                      <a:pt x="4284" y="13248"/>
                    </a:cubicBezTo>
                    <a:lnTo>
                      <a:pt x="3645" y="13248"/>
                    </a:lnTo>
                    <a:cubicBezTo>
                      <a:pt x="3058" y="13248"/>
                      <a:pt x="2581" y="13725"/>
                      <a:pt x="2581" y="14312"/>
                    </a:cubicBezTo>
                    <a:cubicBezTo>
                      <a:pt x="2581" y="14429"/>
                      <a:pt x="2676" y="14524"/>
                      <a:pt x="2794" y="14524"/>
                    </a:cubicBezTo>
                    <a:lnTo>
                      <a:pt x="11730" y="14524"/>
                    </a:lnTo>
                    <a:cubicBezTo>
                      <a:pt x="11847" y="14524"/>
                      <a:pt x="11942" y="14429"/>
                      <a:pt x="11942" y="14312"/>
                    </a:cubicBezTo>
                    <a:cubicBezTo>
                      <a:pt x="11942" y="13725"/>
                      <a:pt x="11465" y="13248"/>
                      <a:pt x="10879" y="13248"/>
                    </a:cubicBezTo>
                    <a:lnTo>
                      <a:pt x="10240" y="13248"/>
                    </a:lnTo>
                    <a:cubicBezTo>
                      <a:pt x="9592" y="13248"/>
                      <a:pt x="9276" y="12887"/>
                      <a:pt x="8911" y="12470"/>
                    </a:cubicBezTo>
                    <a:cubicBezTo>
                      <a:pt x="8748" y="12283"/>
                      <a:pt x="8575" y="12085"/>
                      <a:pt x="8362" y="11921"/>
                    </a:cubicBezTo>
                    <a:cubicBezTo>
                      <a:pt x="8590" y="11823"/>
                      <a:pt x="8751" y="11597"/>
                      <a:pt x="8751" y="11333"/>
                    </a:cubicBezTo>
                    <a:cubicBezTo>
                      <a:pt x="8751" y="10982"/>
                      <a:pt x="8465" y="10696"/>
                      <a:pt x="8112" y="10696"/>
                    </a:cubicBezTo>
                    <a:lnTo>
                      <a:pt x="8112" y="3504"/>
                    </a:lnTo>
                    <a:cubicBezTo>
                      <a:pt x="8147" y="3473"/>
                      <a:pt x="8181" y="3440"/>
                      <a:pt x="8212" y="3405"/>
                    </a:cubicBezTo>
                    <a:lnTo>
                      <a:pt x="11187" y="3405"/>
                    </a:lnTo>
                    <a:lnTo>
                      <a:pt x="8561" y="8686"/>
                    </a:lnTo>
                    <a:cubicBezTo>
                      <a:pt x="8546" y="8715"/>
                      <a:pt x="8538" y="8747"/>
                      <a:pt x="8538" y="8781"/>
                    </a:cubicBezTo>
                    <a:cubicBezTo>
                      <a:pt x="8538" y="9601"/>
                      <a:pt x="9206" y="10269"/>
                      <a:pt x="10027" y="10269"/>
                    </a:cubicBezTo>
                    <a:lnTo>
                      <a:pt x="13034" y="10269"/>
                    </a:lnTo>
                    <a:cubicBezTo>
                      <a:pt x="13856" y="10269"/>
                      <a:pt x="14524" y="9601"/>
                      <a:pt x="14524" y="8781"/>
                    </a:cubicBezTo>
                    <a:cubicBezTo>
                      <a:pt x="14524" y="8747"/>
                      <a:pt x="14516" y="8715"/>
                      <a:pt x="14502" y="8686"/>
                    </a:cubicBezTo>
                    <a:lnTo>
                      <a:pt x="11856" y="3369"/>
                    </a:lnTo>
                    <a:cubicBezTo>
                      <a:pt x="12521" y="3220"/>
                      <a:pt x="13021" y="2625"/>
                      <a:pt x="13021" y="1915"/>
                    </a:cubicBezTo>
                    <a:cubicBezTo>
                      <a:pt x="13021" y="1447"/>
                      <a:pt x="12638" y="1065"/>
                      <a:pt x="12169" y="1065"/>
                    </a:cubicBezTo>
                    <a:cubicBezTo>
                      <a:pt x="11773" y="1065"/>
                      <a:pt x="11439" y="1336"/>
                      <a:pt x="11345" y="1703"/>
                    </a:cubicBezTo>
                    <a:lnTo>
                      <a:pt x="8212" y="1703"/>
                    </a:lnTo>
                    <a:cubicBezTo>
                      <a:pt x="8117" y="1597"/>
                      <a:pt x="8004" y="1507"/>
                      <a:pt x="7879" y="1437"/>
                    </a:cubicBezTo>
                    <a:cubicBezTo>
                      <a:pt x="8023" y="1284"/>
                      <a:pt x="8113" y="1078"/>
                      <a:pt x="8113" y="852"/>
                    </a:cubicBezTo>
                    <a:cubicBezTo>
                      <a:pt x="8113" y="383"/>
                      <a:pt x="7731" y="1"/>
                      <a:pt x="7261" y="1"/>
                    </a:cubicBezTo>
                    <a:close/>
                  </a:path>
                </a:pathLst>
              </a:custGeom>
              <a:solidFill>
                <a:srgbClr val="3C3B3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36" name="Google Shape;436;p17"/>
            <p:cNvSpPr txBox="1"/>
            <p:nvPr/>
          </p:nvSpPr>
          <p:spPr>
            <a:xfrm>
              <a:off x="3506626" y="3010837"/>
              <a:ext cx="1668704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fr-FR" sz="36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Justice</a:t>
              </a:r>
              <a:endParaRPr b="0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8"/>
          <p:cNvSpPr/>
          <p:nvPr/>
        </p:nvSpPr>
        <p:spPr>
          <a:xfrm>
            <a:off x="1293019" y="550068"/>
            <a:ext cx="6765131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I am the moment you find peace, a feeling of sorts that brings clamness to your soul</a:t>
            </a:r>
            <a:endParaRPr b="1" i="0" sz="3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2" name="Google Shape;442;p18"/>
          <p:cNvGrpSpPr/>
          <p:nvPr/>
        </p:nvGrpSpPr>
        <p:grpSpPr>
          <a:xfrm>
            <a:off x="3260644" y="2996550"/>
            <a:ext cx="2622712" cy="1325757"/>
            <a:chOff x="3260644" y="2996550"/>
            <a:chExt cx="2622712" cy="1325757"/>
          </a:xfrm>
        </p:grpSpPr>
        <p:sp>
          <p:nvSpPr>
            <p:cNvPr id="443" name="Google Shape;443;p18"/>
            <p:cNvSpPr txBox="1"/>
            <p:nvPr/>
          </p:nvSpPr>
          <p:spPr>
            <a:xfrm>
              <a:off x="3260644" y="2996550"/>
              <a:ext cx="2622712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fr-FR" sz="36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Acceptance</a:t>
              </a:r>
              <a:endParaRPr b="0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44" name="Google Shape;444;p18"/>
            <p:cNvGrpSpPr/>
            <p:nvPr/>
          </p:nvGrpSpPr>
          <p:grpSpPr>
            <a:xfrm>
              <a:off x="4337203" y="3852714"/>
              <a:ext cx="469594" cy="469593"/>
              <a:chOff x="6659741" y="2623989"/>
              <a:chExt cx="469594" cy="469593"/>
            </a:xfrm>
          </p:grpSpPr>
          <p:sp>
            <p:nvSpPr>
              <p:cNvPr id="445" name="Google Shape;445;p18"/>
              <p:cNvSpPr/>
              <p:nvPr/>
            </p:nvSpPr>
            <p:spPr>
              <a:xfrm>
                <a:off x="6894489" y="2630843"/>
                <a:ext cx="88099" cy="180725"/>
              </a:xfrm>
              <a:custGeom>
                <a:rect b="b" l="l" r="r" t="t"/>
                <a:pathLst>
                  <a:path extrusionOk="0" h="5590" w="2725">
                    <a:moveTo>
                      <a:pt x="1" y="1"/>
                    </a:moveTo>
                    <a:lnTo>
                      <a:pt x="1" y="5589"/>
                    </a:lnTo>
                    <a:cubicBezTo>
                      <a:pt x="951" y="5589"/>
                      <a:pt x="1736" y="4881"/>
                      <a:pt x="1856" y="3964"/>
                    </a:cubicBezTo>
                    <a:lnTo>
                      <a:pt x="1922" y="3469"/>
                    </a:lnTo>
                    <a:lnTo>
                      <a:pt x="2050" y="3469"/>
                    </a:lnTo>
                    <a:cubicBezTo>
                      <a:pt x="2422" y="3469"/>
                      <a:pt x="2724" y="3167"/>
                      <a:pt x="2724" y="2794"/>
                    </a:cubicBezTo>
                    <a:cubicBezTo>
                      <a:pt x="2724" y="2440"/>
                      <a:pt x="2452" y="2151"/>
                      <a:pt x="2107" y="2123"/>
                    </a:cubicBezTo>
                    <a:lnTo>
                      <a:pt x="2107" y="2122"/>
                    </a:lnTo>
                    <a:lnTo>
                      <a:pt x="2085" y="2122"/>
                    </a:lnTo>
                    <a:cubicBezTo>
                      <a:pt x="2085" y="2110"/>
                      <a:pt x="2085" y="2098"/>
                      <a:pt x="2085" y="2087"/>
                    </a:cubicBezTo>
                    <a:cubicBezTo>
                      <a:pt x="2085" y="935"/>
                      <a:pt x="1152" y="1"/>
                      <a:pt x="1" y="1"/>
                    </a:cubicBezTo>
                    <a:close/>
                  </a:path>
                </a:pathLst>
              </a:custGeom>
              <a:solidFill>
                <a:srgbClr val="F0D7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18"/>
              <p:cNvSpPr/>
              <p:nvPr/>
            </p:nvSpPr>
            <p:spPr>
              <a:xfrm>
                <a:off x="6806455" y="2630843"/>
                <a:ext cx="127962" cy="180725"/>
              </a:xfrm>
              <a:custGeom>
                <a:rect b="b" l="l" r="r" t="t"/>
                <a:pathLst>
                  <a:path extrusionOk="0" h="5590" w="3958">
                    <a:moveTo>
                      <a:pt x="2724" y="1"/>
                    </a:moveTo>
                    <a:cubicBezTo>
                      <a:pt x="1572" y="1"/>
                      <a:pt x="639" y="934"/>
                      <a:pt x="639" y="2086"/>
                    </a:cubicBezTo>
                    <a:cubicBezTo>
                      <a:pt x="639" y="2101"/>
                      <a:pt x="640" y="2114"/>
                      <a:pt x="640" y="2128"/>
                    </a:cubicBezTo>
                    <a:lnTo>
                      <a:pt x="613" y="2129"/>
                    </a:lnTo>
                    <a:cubicBezTo>
                      <a:pt x="271" y="2158"/>
                      <a:pt x="0" y="2444"/>
                      <a:pt x="0" y="2794"/>
                    </a:cubicBezTo>
                    <a:cubicBezTo>
                      <a:pt x="0" y="3162"/>
                      <a:pt x="300" y="3462"/>
                      <a:pt x="669" y="3462"/>
                    </a:cubicBezTo>
                    <a:lnTo>
                      <a:pt x="803" y="3462"/>
                    </a:lnTo>
                    <a:lnTo>
                      <a:pt x="868" y="3964"/>
                    </a:lnTo>
                    <a:cubicBezTo>
                      <a:pt x="989" y="4881"/>
                      <a:pt x="1774" y="5589"/>
                      <a:pt x="2724" y="5589"/>
                    </a:cubicBezTo>
                    <a:cubicBezTo>
                      <a:pt x="3286" y="5589"/>
                      <a:pt x="3751" y="4881"/>
                      <a:pt x="3823" y="3964"/>
                    </a:cubicBezTo>
                    <a:lnTo>
                      <a:pt x="3861" y="3469"/>
                    </a:lnTo>
                    <a:lnTo>
                      <a:pt x="3958" y="2122"/>
                    </a:lnTo>
                    <a:cubicBezTo>
                      <a:pt x="3958" y="2110"/>
                      <a:pt x="3958" y="2098"/>
                      <a:pt x="3958" y="2086"/>
                    </a:cubicBezTo>
                    <a:cubicBezTo>
                      <a:pt x="3958" y="934"/>
                      <a:pt x="3406" y="1"/>
                      <a:pt x="2724" y="1"/>
                    </a:cubicBezTo>
                    <a:close/>
                  </a:path>
                </a:pathLst>
              </a:custGeom>
              <a:solidFill>
                <a:srgbClr val="FDD9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18"/>
              <p:cNvSpPr/>
              <p:nvPr/>
            </p:nvSpPr>
            <p:spPr>
              <a:xfrm>
                <a:off x="7012332" y="2727154"/>
                <a:ext cx="55090" cy="157900"/>
              </a:xfrm>
              <a:custGeom>
                <a:rect b="b" l="l" r="r" t="t"/>
                <a:pathLst>
                  <a:path extrusionOk="0" h="4884" w="1704">
                    <a:moveTo>
                      <a:pt x="851" y="1"/>
                    </a:moveTo>
                    <a:cubicBezTo>
                      <a:pt x="382" y="1"/>
                      <a:pt x="1" y="382"/>
                      <a:pt x="1" y="852"/>
                    </a:cubicBezTo>
                    <a:lnTo>
                      <a:pt x="1" y="4884"/>
                    </a:lnTo>
                    <a:lnTo>
                      <a:pt x="1703" y="4884"/>
                    </a:lnTo>
                    <a:lnTo>
                      <a:pt x="1703" y="852"/>
                    </a:lnTo>
                    <a:cubicBezTo>
                      <a:pt x="1703" y="382"/>
                      <a:pt x="1322" y="1"/>
                      <a:pt x="851" y="1"/>
                    </a:cubicBezTo>
                    <a:close/>
                  </a:path>
                </a:pathLst>
              </a:custGeom>
              <a:solidFill>
                <a:srgbClr val="4A3A3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18"/>
              <p:cNvSpPr/>
              <p:nvPr/>
            </p:nvSpPr>
            <p:spPr>
              <a:xfrm>
                <a:off x="7039845" y="2658388"/>
                <a:ext cx="55090" cy="185413"/>
              </a:xfrm>
              <a:custGeom>
                <a:rect b="b" l="l" r="r" t="t"/>
                <a:pathLst>
                  <a:path extrusionOk="0" h="5735" w="1704">
                    <a:moveTo>
                      <a:pt x="852" y="1"/>
                    </a:moveTo>
                    <a:cubicBezTo>
                      <a:pt x="381" y="1"/>
                      <a:pt x="0" y="382"/>
                      <a:pt x="0" y="852"/>
                    </a:cubicBezTo>
                    <a:lnTo>
                      <a:pt x="1" y="852"/>
                    </a:lnTo>
                    <a:lnTo>
                      <a:pt x="1" y="5735"/>
                    </a:lnTo>
                    <a:lnTo>
                      <a:pt x="1703" y="5735"/>
                    </a:lnTo>
                    <a:lnTo>
                      <a:pt x="1703" y="852"/>
                    </a:lnTo>
                    <a:cubicBezTo>
                      <a:pt x="1703" y="382"/>
                      <a:pt x="1322" y="1"/>
                      <a:pt x="852" y="1"/>
                    </a:cubicBezTo>
                    <a:close/>
                  </a:path>
                </a:pathLst>
              </a:custGeom>
              <a:solidFill>
                <a:srgbClr val="6C4B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18"/>
              <p:cNvSpPr/>
              <p:nvPr/>
            </p:nvSpPr>
            <p:spPr>
              <a:xfrm>
                <a:off x="6960313" y="2630875"/>
                <a:ext cx="162103" cy="442048"/>
              </a:xfrm>
              <a:custGeom>
                <a:rect b="b" l="l" r="r" t="t"/>
                <a:pathLst>
                  <a:path extrusionOk="0" h="13673" w="5014">
                    <a:moveTo>
                      <a:pt x="4160" y="1"/>
                    </a:moveTo>
                    <a:cubicBezTo>
                      <a:pt x="4005" y="1"/>
                      <a:pt x="3860" y="43"/>
                      <a:pt x="3736" y="115"/>
                    </a:cubicBezTo>
                    <a:lnTo>
                      <a:pt x="3736" y="7476"/>
                    </a:lnTo>
                    <a:lnTo>
                      <a:pt x="1" y="11304"/>
                    </a:lnTo>
                    <a:lnTo>
                      <a:pt x="568" y="13673"/>
                    </a:lnTo>
                    <a:lnTo>
                      <a:pt x="2433" y="13247"/>
                    </a:lnTo>
                    <a:lnTo>
                      <a:pt x="2008" y="11971"/>
                    </a:lnTo>
                    <a:lnTo>
                      <a:pt x="4723" y="7953"/>
                    </a:lnTo>
                    <a:cubicBezTo>
                      <a:pt x="4913" y="7671"/>
                      <a:pt x="5014" y="7339"/>
                      <a:pt x="5014" y="7000"/>
                    </a:cubicBezTo>
                    <a:lnTo>
                      <a:pt x="5014" y="869"/>
                    </a:lnTo>
                    <a:cubicBezTo>
                      <a:pt x="5014" y="405"/>
                      <a:pt x="4651" y="14"/>
                      <a:pt x="4187" y="1"/>
                    </a:cubicBezTo>
                    <a:cubicBezTo>
                      <a:pt x="4178" y="1"/>
                      <a:pt x="4169" y="1"/>
                      <a:pt x="4160" y="1"/>
                    </a:cubicBezTo>
                    <a:close/>
                  </a:path>
                </a:pathLst>
              </a:custGeom>
              <a:solidFill>
                <a:srgbClr val="6C4B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18"/>
              <p:cNvSpPr/>
              <p:nvPr/>
            </p:nvSpPr>
            <p:spPr>
              <a:xfrm>
                <a:off x="6908262" y="2634593"/>
                <a:ext cx="186673" cy="438330"/>
              </a:xfrm>
              <a:custGeom>
                <a:rect b="b" l="l" r="r" t="t"/>
                <a:pathLst>
                  <a:path extrusionOk="0" h="13558" w="5774">
                    <a:moveTo>
                      <a:pt x="5346" y="0"/>
                    </a:moveTo>
                    <a:cubicBezTo>
                      <a:pt x="5092" y="148"/>
                      <a:pt x="4922" y="422"/>
                      <a:pt x="4922" y="737"/>
                    </a:cubicBezTo>
                    <a:lnTo>
                      <a:pt x="4922" y="6323"/>
                    </a:lnTo>
                    <a:lnTo>
                      <a:pt x="3220" y="6323"/>
                    </a:lnTo>
                    <a:lnTo>
                      <a:pt x="0" y="11909"/>
                    </a:lnTo>
                    <a:lnTo>
                      <a:pt x="0" y="13132"/>
                    </a:lnTo>
                    <a:lnTo>
                      <a:pt x="426" y="13558"/>
                    </a:lnTo>
                    <a:lnTo>
                      <a:pt x="3287" y="13558"/>
                    </a:lnTo>
                    <a:lnTo>
                      <a:pt x="2810" y="12125"/>
                    </a:lnTo>
                    <a:cubicBezTo>
                      <a:pt x="2727" y="11874"/>
                      <a:pt x="2764" y="11599"/>
                      <a:pt x="2912" y="11380"/>
                    </a:cubicBezTo>
                    <a:lnTo>
                      <a:pt x="5627" y="7361"/>
                    </a:lnTo>
                    <a:cubicBezTo>
                      <a:pt x="5722" y="7219"/>
                      <a:pt x="5773" y="7054"/>
                      <a:pt x="5773" y="6885"/>
                    </a:cubicBezTo>
                    <a:lnTo>
                      <a:pt x="5773" y="754"/>
                    </a:lnTo>
                    <a:cubicBezTo>
                      <a:pt x="5773" y="436"/>
                      <a:pt x="5602" y="152"/>
                      <a:pt x="5346" y="0"/>
                    </a:cubicBezTo>
                    <a:close/>
                  </a:path>
                </a:pathLst>
              </a:custGeom>
              <a:solidFill>
                <a:srgbClr val="9E7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18"/>
              <p:cNvSpPr/>
              <p:nvPr/>
            </p:nvSpPr>
            <p:spPr>
              <a:xfrm>
                <a:off x="6908262" y="2811471"/>
                <a:ext cx="161812" cy="208173"/>
              </a:xfrm>
              <a:custGeom>
                <a:rect b="b" l="l" r="r" t="t"/>
                <a:pathLst>
                  <a:path extrusionOk="0" h="6439" w="5005">
                    <a:moveTo>
                      <a:pt x="4071" y="1"/>
                    </a:moveTo>
                    <a:cubicBezTo>
                      <a:pt x="3853" y="1"/>
                      <a:pt x="3635" y="84"/>
                      <a:pt x="3469" y="250"/>
                    </a:cubicBezTo>
                    <a:lnTo>
                      <a:pt x="498" y="3221"/>
                    </a:lnTo>
                    <a:cubicBezTo>
                      <a:pt x="191" y="3528"/>
                      <a:pt x="0" y="3954"/>
                      <a:pt x="0" y="4424"/>
                    </a:cubicBezTo>
                    <a:lnTo>
                      <a:pt x="0" y="6438"/>
                    </a:lnTo>
                    <a:cubicBezTo>
                      <a:pt x="941" y="6438"/>
                      <a:pt x="1702" y="5676"/>
                      <a:pt x="1703" y="4736"/>
                    </a:cubicBezTo>
                    <a:lnTo>
                      <a:pt x="1703" y="4424"/>
                    </a:lnTo>
                    <a:lnTo>
                      <a:pt x="4673" y="1454"/>
                    </a:lnTo>
                    <a:cubicBezTo>
                      <a:pt x="5005" y="1121"/>
                      <a:pt x="5005" y="583"/>
                      <a:pt x="4673" y="250"/>
                    </a:cubicBezTo>
                    <a:cubicBezTo>
                      <a:pt x="4507" y="84"/>
                      <a:pt x="4289" y="1"/>
                      <a:pt x="4071" y="1"/>
                    </a:cubicBezTo>
                    <a:close/>
                  </a:path>
                </a:pathLst>
              </a:custGeom>
              <a:solidFill>
                <a:srgbClr val="9E7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8"/>
              <p:cNvSpPr/>
              <p:nvPr/>
            </p:nvSpPr>
            <p:spPr>
              <a:xfrm>
                <a:off x="6721653" y="2727154"/>
                <a:ext cx="55026" cy="185445"/>
              </a:xfrm>
              <a:custGeom>
                <a:rect b="b" l="l" r="r" t="t"/>
                <a:pathLst>
                  <a:path extrusionOk="0" h="5736" w="1702">
                    <a:moveTo>
                      <a:pt x="851" y="1"/>
                    </a:moveTo>
                    <a:cubicBezTo>
                      <a:pt x="381" y="1"/>
                      <a:pt x="0" y="382"/>
                      <a:pt x="0" y="852"/>
                    </a:cubicBezTo>
                    <a:lnTo>
                      <a:pt x="0" y="5736"/>
                    </a:lnTo>
                    <a:lnTo>
                      <a:pt x="1702" y="5736"/>
                    </a:lnTo>
                    <a:lnTo>
                      <a:pt x="1702" y="852"/>
                    </a:lnTo>
                    <a:cubicBezTo>
                      <a:pt x="1702" y="382"/>
                      <a:pt x="1321" y="1"/>
                      <a:pt x="851" y="1"/>
                    </a:cubicBezTo>
                    <a:close/>
                  </a:path>
                </a:pathLst>
              </a:custGeom>
              <a:solidFill>
                <a:srgbClr val="4A3A3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18"/>
              <p:cNvSpPr/>
              <p:nvPr/>
            </p:nvSpPr>
            <p:spPr>
              <a:xfrm>
                <a:off x="6694108" y="2658388"/>
                <a:ext cx="55090" cy="185413"/>
              </a:xfrm>
              <a:custGeom>
                <a:rect b="b" l="l" r="r" t="t"/>
                <a:pathLst>
                  <a:path extrusionOk="0" h="5735" w="1704">
                    <a:moveTo>
                      <a:pt x="851" y="1"/>
                    </a:moveTo>
                    <a:cubicBezTo>
                      <a:pt x="851" y="1"/>
                      <a:pt x="852" y="1"/>
                      <a:pt x="852" y="1"/>
                    </a:cubicBezTo>
                    <a:lnTo>
                      <a:pt x="852" y="1"/>
                    </a:lnTo>
                    <a:cubicBezTo>
                      <a:pt x="852" y="1"/>
                      <a:pt x="852" y="1"/>
                      <a:pt x="852" y="1"/>
                    </a:cubicBezTo>
                    <a:close/>
                    <a:moveTo>
                      <a:pt x="852" y="1"/>
                    </a:moveTo>
                    <a:cubicBezTo>
                      <a:pt x="381" y="1"/>
                      <a:pt x="0" y="381"/>
                      <a:pt x="0" y="852"/>
                    </a:cubicBezTo>
                    <a:lnTo>
                      <a:pt x="0" y="5735"/>
                    </a:lnTo>
                    <a:lnTo>
                      <a:pt x="1703" y="5735"/>
                    </a:lnTo>
                    <a:lnTo>
                      <a:pt x="1703" y="852"/>
                    </a:lnTo>
                    <a:cubicBezTo>
                      <a:pt x="1703" y="382"/>
                      <a:pt x="1322" y="1"/>
                      <a:pt x="852" y="1"/>
                    </a:cubicBezTo>
                    <a:close/>
                  </a:path>
                </a:pathLst>
              </a:custGeom>
              <a:solidFill>
                <a:srgbClr val="6C4B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18"/>
              <p:cNvSpPr/>
              <p:nvPr/>
            </p:nvSpPr>
            <p:spPr>
              <a:xfrm>
                <a:off x="6834873" y="2962678"/>
                <a:ext cx="45909" cy="110245"/>
              </a:xfrm>
              <a:custGeom>
                <a:rect b="b" l="l" r="r" t="t"/>
                <a:pathLst>
                  <a:path extrusionOk="0" h="3410" w="1420">
                    <a:moveTo>
                      <a:pt x="1" y="0"/>
                    </a:moveTo>
                    <a:lnTo>
                      <a:pt x="569" y="3410"/>
                    </a:lnTo>
                    <a:lnTo>
                      <a:pt x="1419" y="2984"/>
                    </a:lnTo>
                    <a:lnTo>
                      <a:pt x="1419" y="1761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6C4B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8"/>
              <p:cNvSpPr/>
              <p:nvPr/>
            </p:nvSpPr>
            <p:spPr>
              <a:xfrm>
                <a:off x="6666595" y="2630875"/>
                <a:ext cx="186673" cy="442048"/>
              </a:xfrm>
              <a:custGeom>
                <a:rect b="b" l="l" r="r" t="t"/>
                <a:pathLst>
                  <a:path extrusionOk="0" h="13673" w="5774">
                    <a:moveTo>
                      <a:pt x="853" y="1"/>
                    </a:moveTo>
                    <a:cubicBezTo>
                      <a:pt x="845" y="1"/>
                      <a:pt x="836" y="1"/>
                      <a:pt x="828" y="1"/>
                    </a:cubicBezTo>
                    <a:cubicBezTo>
                      <a:pt x="365" y="14"/>
                      <a:pt x="1" y="405"/>
                      <a:pt x="1" y="869"/>
                    </a:cubicBezTo>
                    <a:lnTo>
                      <a:pt x="1" y="7000"/>
                    </a:lnTo>
                    <a:cubicBezTo>
                      <a:pt x="1" y="7339"/>
                      <a:pt x="102" y="7671"/>
                      <a:pt x="293" y="7953"/>
                    </a:cubicBezTo>
                    <a:lnTo>
                      <a:pt x="3008" y="11971"/>
                    </a:lnTo>
                    <a:lnTo>
                      <a:pt x="2583" y="13247"/>
                    </a:lnTo>
                    <a:lnTo>
                      <a:pt x="5774" y="13673"/>
                    </a:lnTo>
                    <a:lnTo>
                      <a:pt x="5774" y="10547"/>
                    </a:lnTo>
                    <a:lnTo>
                      <a:pt x="3405" y="6438"/>
                    </a:lnTo>
                    <a:lnTo>
                      <a:pt x="1703" y="6438"/>
                    </a:lnTo>
                    <a:lnTo>
                      <a:pt x="1703" y="852"/>
                    </a:lnTo>
                    <a:cubicBezTo>
                      <a:pt x="1703" y="382"/>
                      <a:pt x="1322" y="1"/>
                      <a:pt x="853" y="1"/>
                    </a:cubicBezTo>
                    <a:close/>
                  </a:path>
                </a:pathLst>
              </a:custGeom>
              <a:solidFill>
                <a:srgbClr val="9E7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8"/>
              <p:cNvSpPr/>
              <p:nvPr/>
            </p:nvSpPr>
            <p:spPr>
              <a:xfrm>
                <a:off x="6839496" y="3059151"/>
                <a:ext cx="41285" cy="27545"/>
              </a:xfrm>
              <a:custGeom>
                <a:rect b="b" l="l" r="r" t="t"/>
                <a:pathLst>
                  <a:path extrusionOk="0" h="852" w="1277">
                    <a:moveTo>
                      <a:pt x="426" y="0"/>
                    </a:moveTo>
                    <a:lnTo>
                      <a:pt x="0" y="426"/>
                    </a:lnTo>
                    <a:lnTo>
                      <a:pt x="426" y="851"/>
                    </a:lnTo>
                    <a:lnTo>
                      <a:pt x="1276" y="851"/>
                    </a:ln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E7E6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8"/>
              <p:cNvSpPr/>
              <p:nvPr/>
            </p:nvSpPr>
            <p:spPr>
              <a:xfrm>
                <a:off x="6722526" y="3059151"/>
                <a:ext cx="130743" cy="27545"/>
              </a:xfrm>
              <a:custGeom>
                <a:rect b="b" l="l" r="r" t="t"/>
                <a:pathLst>
                  <a:path extrusionOk="0" h="852" w="4044">
                    <a:moveTo>
                      <a:pt x="853" y="0"/>
                    </a:moveTo>
                    <a:cubicBezTo>
                      <a:pt x="382" y="0"/>
                      <a:pt x="1" y="382"/>
                      <a:pt x="1" y="851"/>
                    </a:cubicBezTo>
                    <a:lnTo>
                      <a:pt x="4044" y="851"/>
                    </a:lnTo>
                    <a:lnTo>
                      <a:pt x="4044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18"/>
              <p:cNvSpPr/>
              <p:nvPr/>
            </p:nvSpPr>
            <p:spPr>
              <a:xfrm>
                <a:off x="6768596" y="2819553"/>
                <a:ext cx="112185" cy="200090"/>
              </a:xfrm>
              <a:custGeom>
                <a:rect b="b" l="l" r="r" t="t"/>
                <a:pathLst>
                  <a:path extrusionOk="0" h="6189" w="3470">
                    <a:moveTo>
                      <a:pt x="1" y="0"/>
                    </a:moveTo>
                    <a:lnTo>
                      <a:pt x="2619" y="5960"/>
                    </a:lnTo>
                    <a:cubicBezTo>
                      <a:pt x="2869" y="6105"/>
                      <a:pt x="3159" y="6188"/>
                      <a:pt x="3469" y="6188"/>
                    </a:cubicBezTo>
                    <a:lnTo>
                      <a:pt x="3469" y="4174"/>
                    </a:lnTo>
                    <a:cubicBezTo>
                      <a:pt x="3469" y="3703"/>
                      <a:pt x="3278" y="3278"/>
                      <a:pt x="2971" y="297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E7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18"/>
              <p:cNvSpPr/>
              <p:nvPr/>
            </p:nvSpPr>
            <p:spPr>
              <a:xfrm>
                <a:off x="6718938" y="2811471"/>
                <a:ext cx="134331" cy="200802"/>
              </a:xfrm>
              <a:custGeom>
                <a:rect b="b" l="l" r="r" t="t"/>
                <a:pathLst>
                  <a:path extrusionOk="0" h="6211" w="4155">
                    <a:moveTo>
                      <a:pt x="935" y="1"/>
                    </a:moveTo>
                    <a:cubicBezTo>
                      <a:pt x="717" y="1"/>
                      <a:pt x="500" y="84"/>
                      <a:pt x="333" y="250"/>
                    </a:cubicBezTo>
                    <a:cubicBezTo>
                      <a:pt x="1" y="582"/>
                      <a:pt x="1" y="1121"/>
                      <a:pt x="333" y="1454"/>
                    </a:cubicBezTo>
                    <a:lnTo>
                      <a:pt x="3304" y="4424"/>
                    </a:lnTo>
                    <a:lnTo>
                      <a:pt x="3304" y="4736"/>
                    </a:lnTo>
                    <a:cubicBezTo>
                      <a:pt x="3304" y="5366"/>
                      <a:pt x="3646" y="5916"/>
                      <a:pt x="4155" y="6210"/>
                    </a:cubicBezTo>
                    <a:lnTo>
                      <a:pt x="4155" y="4424"/>
                    </a:lnTo>
                    <a:cubicBezTo>
                      <a:pt x="4155" y="3953"/>
                      <a:pt x="4011" y="3528"/>
                      <a:pt x="3779" y="3221"/>
                    </a:cubicBezTo>
                    <a:lnTo>
                      <a:pt x="3778" y="3221"/>
                    </a:lnTo>
                    <a:lnTo>
                      <a:pt x="1537" y="250"/>
                    </a:lnTo>
                    <a:cubicBezTo>
                      <a:pt x="1370" y="84"/>
                      <a:pt x="1153" y="1"/>
                      <a:pt x="935" y="1"/>
                    </a:cubicBezTo>
                    <a:close/>
                  </a:path>
                </a:pathLst>
              </a:custGeom>
              <a:solidFill>
                <a:srgbClr val="9E7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8"/>
              <p:cNvSpPr/>
              <p:nvPr/>
            </p:nvSpPr>
            <p:spPr>
              <a:xfrm>
                <a:off x="7011427" y="3059151"/>
                <a:ext cx="55058" cy="27545"/>
              </a:xfrm>
              <a:custGeom>
                <a:rect b="b" l="l" r="r" t="t"/>
                <a:pathLst>
                  <a:path extrusionOk="0" h="852" w="1703">
                    <a:moveTo>
                      <a:pt x="0" y="0"/>
                    </a:moveTo>
                    <a:lnTo>
                      <a:pt x="852" y="851"/>
                    </a:lnTo>
                    <a:lnTo>
                      <a:pt x="1703" y="851"/>
                    </a:lnTo>
                    <a:cubicBezTo>
                      <a:pt x="1703" y="382"/>
                      <a:pt x="1322" y="0"/>
                      <a:pt x="852" y="0"/>
                    </a:cubicBezTo>
                    <a:close/>
                  </a:path>
                </a:pathLst>
              </a:custGeom>
              <a:solidFill>
                <a:srgbClr val="E7E6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18"/>
              <p:cNvSpPr/>
              <p:nvPr/>
            </p:nvSpPr>
            <p:spPr>
              <a:xfrm>
                <a:off x="6908262" y="3059151"/>
                <a:ext cx="130710" cy="27545"/>
              </a:xfrm>
              <a:custGeom>
                <a:rect b="b" l="l" r="r" t="t"/>
                <a:pathLst>
                  <a:path extrusionOk="0" h="852" w="4043">
                    <a:moveTo>
                      <a:pt x="0" y="0"/>
                    </a:moveTo>
                    <a:lnTo>
                      <a:pt x="0" y="851"/>
                    </a:lnTo>
                    <a:lnTo>
                      <a:pt x="4043" y="851"/>
                    </a:lnTo>
                    <a:cubicBezTo>
                      <a:pt x="4043" y="382"/>
                      <a:pt x="3662" y="0"/>
                      <a:pt x="3191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8"/>
              <p:cNvSpPr/>
              <p:nvPr/>
            </p:nvSpPr>
            <p:spPr>
              <a:xfrm>
                <a:off x="6799601" y="2623989"/>
                <a:ext cx="189874" cy="194465"/>
              </a:xfrm>
              <a:custGeom>
                <a:rect b="b" l="l" r="r" t="t"/>
                <a:pathLst>
                  <a:path extrusionOk="0" h="6015" w="5873">
                    <a:moveTo>
                      <a:pt x="2936" y="426"/>
                    </a:moveTo>
                    <a:cubicBezTo>
                      <a:pt x="3968" y="426"/>
                      <a:pt x="4808" y="1265"/>
                      <a:pt x="4808" y="2298"/>
                    </a:cubicBezTo>
                    <a:cubicBezTo>
                      <a:pt x="4808" y="2305"/>
                      <a:pt x="4808" y="2311"/>
                      <a:pt x="4808" y="2318"/>
                    </a:cubicBezTo>
                    <a:lnTo>
                      <a:pt x="4807" y="2330"/>
                    </a:lnTo>
                    <a:cubicBezTo>
                      <a:pt x="4806" y="2387"/>
                      <a:pt x="4828" y="2442"/>
                      <a:pt x="4868" y="2484"/>
                    </a:cubicBezTo>
                    <a:cubicBezTo>
                      <a:pt x="4909" y="2524"/>
                      <a:pt x="4963" y="2547"/>
                      <a:pt x="5020" y="2547"/>
                    </a:cubicBezTo>
                    <a:lnTo>
                      <a:pt x="5032" y="2547"/>
                    </a:lnTo>
                    <a:cubicBezTo>
                      <a:pt x="5265" y="2570"/>
                      <a:pt x="5447" y="2771"/>
                      <a:pt x="5447" y="3006"/>
                    </a:cubicBezTo>
                    <a:cubicBezTo>
                      <a:pt x="5447" y="3260"/>
                      <a:pt x="5239" y="3468"/>
                      <a:pt x="4985" y="3468"/>
                    </a:cubicBezTo>
                    <a:lnTo>
                      <a:pt x="4857" y="3467"/>
                    </a:lnTo>
                    <a:cubicBezTo>
                      <a:pt x="4750" y="3467"/>
                      <a:pt x="4659" y="3547"/>
                      <a:pt x="4646" y="3653"/>
                    </a:cubicBezTo>
                    <a:lnTo>
                      <a:pt x="4580" y="4148"/>
                    </a:lnTo>
                    <a:cubicBezTo>
                      <a:pt x="4473" y="4969"/>
                      <a:pt x="3765" y="5589"/>
                      <a:pt x="2936" y="5589"/>
                    </a:cubicBezTo>
                    <a:cubicBezTo>
                      <a:pt x="2106" y="5589"/>
                      <a:pt x="1400" y="4969"/>
                      <a:pt x="1291" y="4148"/>
                    </a:cubicBezTo>
                    <a:lnTo>
                      <a:pt x="1226" y="3647"/>
                    </a:lnTo>
                    <a:cubicBezTo>
                      <a:pt x="1211" y="3541"/>
                      <a:pt x="1121" y="3462"/>
                      <a:pt x="1016" y="3462"/>
                    </a:cubicBezTo>
                    <a:lnTo>
                      <a:pt x="881" y="3461"/>
                    </a:lnTo>
                    <a:cubicBezTo>
                      <a:pt x="629" y="3461"/>
                      <a:pt x="426" y="3257"/>
                      <a:pt x="426" y="3006"/>
                    </a:cubicBezTo>
                    <a:cubicBezTo>
                      <a:pt x="426" y="2774"/>
                      <a:pt x="605" y="2576"/>
                      <a:pt x="835" y="2553"/>
                    </a:cubicBezTo>
                    <a:lnTo>
                      <a:pt x="854" y="2553"/>
                    </a:lnTo>
                    <a:cubicBezTo>
                      <a:pt x="911" y="2552"/>
                      <a:pt x="965" y="2529"/>
                      <a:pt x="1005" y="2489"/>
                    </a:cubicBezTo>
                    <a:cubicBezTo>
                      <a:pt x="1044" y="2448"/>
                      <a:pt x="1065" y="2393"/>
                      <a:pt x="1064" y="2336"/>
                    </a:cubicBezTo>
                    <a:lnTo>
                      <a:pt x="1064" y="2324"/>
                    </a:lnTo>
                    <a:cubicBezTo>
                      <a:pt x="1064" y="2316"/>
                      <a:pt x="1064" y="2307"/>
                      <a:pt x="1064" y="2298"/>
                    </a:cubicBezTo>
                    <a:cubicBezTo>
                      <a:pt x="1064" y="1265"/>
                      <a:pt x="1903" y="426"/>
                      <a:pt x="2936" y="426"/>
                    </a:cubicBezTo>
                    <a:close/>
                    <a:moveTo>
                      <a:pt x="2936" y="1"/>
                    </a:moveTo>
                    <a:cubicBezTo>
                      <a:pt x="1718" y="1"/>
                      <a:pt x="715" y="956"/>
                      <a:pt x="642" y="2158"/>
                    </a:cubicBezTo>
                    <a:cubicBezTo>
                      <a:pt x="271" y="2264"/>
                      <a:pt x="0" y="2609"/>
                      <a:pt x="0" y="3006"/>
                    </a:cubicBezTo>
                    <a:cubicBezTo>
                      <a:pt x="0" y="3475"/>
                      <a:pt x="366" y="3858"/>
                      <a:pt x="828" y="3885"/>
                    </a:cubicBezTo>
                    <a:lnTo>
                      <a:pt x="870" y="4204"/>
                    </a:lnTo>
                    <a:cubicBezTo>
                      <a:pt x="1005" y="5235"/>
                      <a:pt x="1894" y="6014"/>
                      <a:pt x="2936" y="6014"/>
                    </a:cubicBezTo>
                    <a:cubicBezTo>
                      <a:pt x="3978" y="6014"/>
                      <a:pt x="4866" y="5235"/>
                      <a:pt x="5003" y="4204"/>
                    </a:cubicBezTo>
                    <a:lnTo>
                      <a:pt x="5044" y="3892"/>
                    </a:lnTo>
                    <a:cubicBezTo>
                      <a:pt x="5505" y="3861"/>
                      <a:pt x="5872" y="3476"/>
                      <a:pt x="5872" y="3006"/>
                    </a:cubicBezTo>
                    <a:cubicBezTo>
                      <a:pt x="5872" y="2607"/>
                      <a:pt x="5601" y="2261"/>
                      <a:pt x="5229" y="2153"/>
                    </a:cubicBezTo>
                    <a:cubicBezTo>
                      <a:pt x="5155" y="954"/>
                      <a:pt x="4154" y="1"/>
                      <a:pt x="2936" y="1"/>
                    </a:cubicBezTo>
                    <a:close/>
                  </a:path>
                </a:pathLst>
              </a:custGeom>
              <a:solidFill>
                <a:srgbClr val="3C3B3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8"/>
              <p:cNvSpPr/>
              <p:nvPr/>
            </p:nvSpPr>
            <p:spPr>
              <a:xfrm>
                <a:off x="6866977" y="2744127"/>
                <a:ext cx="55058" cy="34431"/>
              </a:xfrm>
              <a:custGeom>
                <a:rect b="b" l="l" r="r" t="t"/>
                <a:pathLst>
                  <a:path extrusionOk="0" h="1065" w="1703">
                    <a:moveTo>
                      <a:pt x="214" y="0"/>
                    </a:moveTo>
                    <a:cubicBezTo>
                      <a:pt x="96" y="0"/>
                      <a:pt x="1" y="95"/>
                      <a:pt x="1" y="214"/>
                    </a:cubicBezTo>
                    <a:cubicBezTo>
                      <a:pt x="1" y="682"/>
                      <a:pt x="383" y="1064"/>
                      <a:pt x="852" y="1064"/>
                    </a:cubicBezTo>
                    <a:cubicBezTo>
                      <a:pt x="1321" y="1064"/>
                      <a:pt x="1703" y="682"/>
                      <a:pt x="1703" y="214"/>
                    </a:cubicBezTo>
                    <a:cubicBezTo>
                      <a:pt x="1703" y="95"/>
                      <a:pt x="1608" y="0"/>
                      <a:pt x="1490" y="0"/>
                    </a:cubicBezTo>
                    <a:cubicBezTo>
                      <a:pt x="1373" y="0"/>
                      <a:pt x="1277" y="95"/>
                      <a:pt x="1277" y="214"/>
                    </a:cubicBezTo>
                    <a:cubicBezTo>
                      <a:pt x="1277" y="448"/>
                      <a:pt x="1086" y="639"/>
                      <a:pt x="852" y="639"/>
                    </a:cubicBezTo>
                    <a:cubicBezTo>
                      <a:pt x="617" y="639"/>
                      <a:pt x="426" y="448"/>
                      <a:pt x="426" y="214"/>
                    </a:cubicBezTo>
                    <a:cubicBezTo>
                      <a:pt x="426" y="95"/>
                      <a:pt x="331" y="0"/>
                      <a:pt x="214" y="0"/>
                    </a:cubicBezTo>
                    <a:close/>
                  </a:path>
                </a:pathLst>
              </a:custGeom>
              <a:solidFill>
                <a:srgbClr val="3C3B3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18"/>
              <p:cNvSpPr/>
              <p:nvPr/>
            </p:nvSpPr>
            <p:spPr>
              <a:xfrm>
                <a:off x="6659741" y="2623989"/>
                <a:ext cx="227926" cy="469593"/>
              </a:xfrm>
              <a:custGeom>
                <a:rect b="b" l="l" r="r" t="t"/>
                <a:pathLst>
                  <a:path extrusionOk="0" h="14525" w="7050">
                    <a:moveTo>
                      <a:pt x="2127" y="1314"/>
                    </a:moveTo>
                    <a:cubicBezTo>
                      <a:pt x="2375" y="1402"/>
                      <a:pt x="2553" y="1638"/>
                      <a:pt x="2553" y="1916"/>
                    </a:cubicBezTo>
                    <a:lnTo>
                      <a:pt x="2553" y="4948"/>
                    </a:lnTo>
                    <a:cubicBezTo>
                      <a:pt x="2553" y="5067"/>
                      <a:pt x="2649" y="5162"/>
                      <a:pt x="2766" y="5162"/>
                    </a:cubicBezTo>
                    <a:cubicBezTo>
                      <a:pt x="2883" y="5162"/>
                      <a:pt x="2978" y="5067"/>
                      <a:pt x="2978" y="4948"/>
                    </a:cubicBezTo>
                    <a:lnTo>
                      <a:pt x="2978" y="3441"/>
                    </a:lnTo>
                    <a:cubicBezTo>
                      <a:pt x="3226" y="3530"/>
                      <a:pt x="3404" y="3766"/>
                      <a:pt x="3404" y="4043"/>
                    </a:cubicBezTo>
                    <a:lnTo>
                      <a:pt x="3404" y="5800"/>
                    </a:lnTo>
                    <a:cubicBezTo>
                      <a:pt x="3221" y="5662"/>
                      <a:pt x="2999" y="5587"/>
                      <a:pt x="2766" y="5587"/>
                    </a:cubicBezTo>
                    <a:cubicBezTo>
                      <a:pt x="2533" y="5587"/>
                      <a:pt x="2311" y="5662"/>
                      <a:pt x="2127" y="5800"/>
                    </a:cubicBezTo>
                    <a:lnTo>
                      <a:pt x="2127" y="1314"/>
                    </a:lnTo>
                    <a:close/>
                    <a:moveTo>
                      <a:pt x="1062" y="426"/>
                    </a:moveTo>
                    <a:cubicBezTo>
                      <a:pt x="1230" y="426"/>
                      <a:pt x="1388" y="489"/>
                      <a:pt x="1509" y="607"/>
                    </a:cubicBezTo>
                    <a:cubicBezTo>
                      <a:pt x="1633" y="728"/>
                      <a:pt x="1702" y="891"/>
                      <a:pt x="1702" y="1065"/>
                    </a:cubicBezTo>
                    <a:lnTo>
                      <a:pt x="1702" y="6651"/>
                    </a:lnTo>
                    <a:cubicBezTo>
                      <a:pt x="1702" y="6935"/>
                      <a:pt x="1813" y="7202"/>
                      <a:pt x="2013" y="7403"/>
                    </a:cubicBezTo>
                    <a:lnTo>
                      <a:pt x="4984" y="10373"/>
                    </a:lnTo>
                    <a:cubicBezTo>
                      <a:pt x="5025" y="10415"/>
                      <a:pt x="5080" y="10435"/>
                      <a:pt x="5135" y="10435"/>
                    </a:cubicBezTo>
                    <a:cubicBezTo>
                      <a:pt x="5189" y="10435"/>
                      <a:pt x="5243" y="10415"/>
                      <a:pt x="5285" y="10373"/>
                    </a:cubicBezTo>
                    <a:cubicBezTo>
                      <a:pt x="5368" y="10291"/>
                      <a:pt x="5368" y="10155"/>
                      <a:pt x="5285" y="10072"/>
                    </a:cubicBezTo>
                    <a:lnTo>
                      <a:pt x="2314" y="7102"/>
                    </a:lnTo>
                    <a:cubicBezTo>
                      <a:pt x="2194" y="6981"/>
                      <a:pt x="2127" y="6821"/>
                      <a:pt x="2127" y="6651"/>
                    </a:cubicBezTo>
                    <a:cubicBezTo>
                      <a:pt x="2127" y="6480"/>
                      <a:pt x="2194" y="6321"/>
                      <a:pt x="2314" y="6199"/>
                    </a:cubicBezTo>
                    <a:cubicBezTo>
                      <a:pt x="2435" y="6079"/>
                      <a:pt x="2595" y="6012"/>
                      <a:pt x="2766" y="6012"/>
                    </a:cubicBezTo>
                    <a:cubicBezTo>
                      <a:pt x="2936" y="6012"/>
                      <a:pt x="3096" y="6079"/>
                      <a:pt x="3217" y="6199"/>
                    </a:cubicBezTo>
                    <a:lnTo>
                      <a:pt x="6187" y="9170"/>
                    </a:lnTo>
                    <a:cubicBezTo>
                      <a:pt x="6469" y="9451"/>
                      <a:pt x="6624" y="9825"/>
                      <a:pt x="6624" y="10223"/>
                    </a:cubicBezTo>
                    <a:lnTo>
                      <a:pt x="6624" y="13248"/>
                    </a:lnTo>
                    <a:lnTo>
                      <a:pt x="3089" y="13248"/>
                    </a:lnTo>
                    <a:lnTo>
                      <a:pt x="3422" y="12252"/>
                    </a:lnTo>
                    <a:cubicBezTo>
                      <a:pt x="3443" y="12189"/>
                      <a:pt x="3433" y="12120"/>
                      <a:pt x="3396" y="12065"/>
                    </a:cubicBezTo>
                    <a:lnTo>
                      <a:pt x="681" y="8046"/>
                    </a:lnTo>
                    <a:cubicBezTo>
                      <a:pt x="513" y="7799"/>
                      <a:pt x="426" y="7511"/>
                      <a:pt x="426" y="7213"/>
                    </a:cubicBezTo>
                    <a:lnTo>
                      <a:pt x="426" y="1082"/>
                    </a:lnTo>
                    <a:cubicBezTo>
                      <a:pt x="426" y="730"/>
                      <a:pt x="703" y="436"/>
                      <a:pt x="1045" y="426"/>
                    </a:cubicBezTo>
                    <a:cubicBezTo>
                      <a:pt x="1051" y="426"/>
                      <a:pt x="1056" y="426"/>
                      <a:pt x="1062" y="426"/>
                    </a:cubicBezTo>
                    <a:close/>
                    <a:moveTo>
                      <a:pt x="6624" y="13674"/>
                    </a:moveTo>
                    <a:lnTo>
                      <a:pt x="6624" y="14099"/>
                    </a:lnTo>
                    <a:lnTo>
                      <a:pt x="2193" y="14099"/>
                    </a:lnTo>
                    <a:cubicBezTo>
                      <a:pt x="2280" y="13851"/>
                      <a:pt x="2517" y="13674"/>
                      <a:pt x="2795" y="13674"/>
                    </a:cubicBezTo>
                    <a:close/>
                    <a:moveTo>
                      <a:pt x="1062" y="0"/>
                    </a:moveTo>
                    <a:cubicBezTo>
                      <a:pt x="1053" y="0"/>
                      <a:pt x="1043" y="1"/>
                      <a:pt x="1034" y="1"/>
                    </a:cubicBezTo>
                    <a:cubicBezTo>
                      <a:pt x="464" y="17"/>
                      <a:pt x="0" y="502"/>
                      <a:pt x="0" y="1082"/>
                    </a:cubicBezTo>
                    <a:lnTo>
                      <a:pt x="0" y="7213"/>
                    </a:lnTo>
                    <a:cubicBezTo>
                      <a:pt x="0" y="7596"/>
                      <a:pt x="113" y="7967"/>
                      <a:pt x="328" y="8285"/>
                    </a:cubicBezTo>
                    <a:lnTo>
                      <a:pt x="2985" y="12216"/>
                    </a:lnTo>
                    <a:lnTo>
                      <a:pt x="2637" y="13260"/>
                    </a:lnTo>
                    <a:cubicBezTo>
                      <a:pt x="2124" y="13336"/>
                      <a:pt x="1731" y="13778"/>
                      <a:pt x="1731" y="14311"/>
                    </a:cubicBezTo>
                    <a:cubicBezTo>
                      <a:pt x="1731" y="14430"/>
                      <a:pt x="1826" y="14525"/>
                      <a:pt x="1943" y="14525"/>
                    </a:cubicBezTo>
                    <a:lnTo>
                      <a:pt x="6836" y="14525"/>
                    </a:lnTo>
                    <a:cubicBezTo>
                      <a:pt x="6953" y="14525"/>
                      <a:pt x="7050" y="14430"/>
                      <a:pt x="7050" y="14311"/>
                    </a:cubicBezTo>
                    <a:lnTo>
                      <a:pt x="7050" y="10223"/>
                    </a:lnTo>
                    <a:cubicBezTo>
                      <a:pt x="7050" y="9711"/>
                      <a:pt x="6850" y="9231"/>
                      <a:pt x="6488" y="8869"/>
                    </a:cubicBezTo>
                    <a:lnTo>
                      <a:pt x="3830" y="6210"/>
                    </a:lnTo>
                    <a:lnTo>
                      <a:pt x="3830" y="4043"/>
                    </a:lnTo>
                    <a:cubicBezTo>
                      <a:pt x="3830" y="3530"/>
                      <a:pt x="3464" y="3099"/>
                      <a:pt x="2978" y="3001"/>
                    </a:cubicBezTo>
                    <a:lnTo>
                      <a:pt x="2978" y="1916"/>
                    </a:lnTo>
                    <a:cubicBezTo>
                      <a:pt x="2978" y="1395"/>
                      <a:pt x="2603" y="961"/>
                      <a:pt x="2109" y="870"/>
                    </a:cubicBezTo>
                    <a:cubicBezTo>
                      <a:pt x="2070" y="655"/>
                      <a:pt x="1966" y="458"/>
                      <a:pt x="1805" y="302"/>
                    </a:cubicBezTo>
                    <a:cubicBezTo>
                      <a:pt x="1604" y="107"/>
                      <a:pt x="1342" y="0"/>
                      <a:pt x="1062" y="0"/>
                    </a:cubicBezTo>
                    <a:close/>
                  </a:path>
                </a:pathLst>
              </a:custGeom>
              <a:solidFill>
                <a:srgbClr val="3C3B3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18"/>
              <p:cNvSpPr/>
              <p:nvPr/>
            </p:nvSpPr>
            <p:spPr>
              <a:xfrm>
                <a:off x="6901376" y="2623989"/>
                <a:ext cx="227959" cy="469593"/>
              </a:xfrm>
              <a:custGeom>
                <a:rect b="b" l="l" r="r" t="t"/>
                <a:pathLst>
                  <a:path extrusionOk="0" h="14525" w="7051">
                    <a:moveTo>
                      <a:pt x="4071" y="3441"/>
                    </a:moveTo>
                    <a:lnTo>
                      <a:pt x="4071" y="5608"/>
                    </a:lnTo>
                    <a:cubicBezTo>
                      <a:pt x="3917" y="5640"/>
                      <a:pt x="3773" y="5704"/>
                      <a:pt x="3646" y="5800"/>
                    </a:cubicBezTo>
                    <a:lnTo>
                      <a:pt x="3646" y="4043"/>
                    </a:lnTo>
                    <a:cubicBezTo>
                      <a:pt x="3646" y="3765"/>
                      <a:pt x="3823" y="3530"/>
                      <a:pt x="4071" y="3441"/>
                    </a:cubicBezTo>
                    <a:close/>
                    <a:moveTo>
                      <a:pt x="4922" y="1314"/>
                    </a:moveTo>
                    <a:lnTo>
                      <a:pt x="4922" y="5800"/>
                    </a:lnTo>
                    <a:cubicBezTo>
                      <a:pt x="4795" y="5704"/>
                      <a:pt x="4651" y="5640"/>
                      <a:pt x="4497" y="5608"/>
                    </a:cubicBezTo>
                    <a:lnTo>
                      <a:pt x="4497" y="1916"/>
                    </a:lnTo>
                    <a:cubicBezTo>
                      <a:pt x="4497" y="1638"/>
                      <a:pt x="4674" y="1402"/>
                      <a:pt x="4922" y="1314"/>
                    </a:cubicBezTo>
                    <a:close/>
                    <a:moveTo>
                      <a:pt x="5984" y="426"/>
                    </a:moveTo>
                    <a:cubicBezTo>
                      <a:pt x="5991" y="426"/>
                      <a:pt x="5997" y="426"/>
                      <a:pt x="6004" y="426"/>
                    </a:cubicBezTo>
                    <a:cubicBezTo>
                      <a:pt x="6346" y="436"/>
                      <a:pt x="6624" y="730"/>
                      <a:pt x="6624" y="1082"/>
                    </a:cubicBezTo>
                    <a:lnTo>
                      <a:pt x="6624" y="7213"/>
                    </a:lnTo>
                    <a:cubicBezTo>
                      <a:pt x="6624" y="7511"/>
                      <a:pt x="6536" y="7799"/>
                      <a:pt x="6369" y="8046"/>
                    </a:cubicBezTo>
                    <a:lnTo>
                      <a:pt x="3653" y="12065"/>
                    </a:lnTo>
                    <a:cubicBezTo>
                      <a:pt x="3616" y="12120"/>
                      <a:pt x="3607" y="12189"/>
                      <a:pt x="3628" y="12252"/>
                    </a:cubicBezTo>
                    <a:lnTo>
                      <a:pt x="3960" y="13248"/>
                    </a:lnTo>
                    <a:lnTo>
                      <a:pt x="426" y="13248"/>
                    </a:lnTo>
                    <a:lnTo>
                      <a:pt x="426" y="10223"/>
                    </a:lnTo>
                    <a:cubicBezTo>
                      <a:pt x="426" y="9825"/>
                      <a:pt x="580" y="9451"/>
                      <a:pt x="862" y="9170"/>
                    </a:cubicBezTo>
                    <a:lnTo>
                      <a:pt x="3833" y="6199"/>
                    </a:lnTo>
                    <a:cubicBezTo>
                      <a:pt x="3953" y="6079"/>
                      <a:pt x="4113" y="6012"/>
                      <a:pt x="4283" y="6012"/>
                    </a:cubicBezTo>
                    <a:cubicBezTo>
                      <a:pt x="4454" y="6012"/>
                      <a:pt x="4615" y="6079"/>
                      <a:pt x="4735" y="6199"/>
                    </a:cubicBezTo>
                    <a:cubicBezTo>
                      <a:pt x="4856" y="6320"/>
                      <a:pt x="4922" y="6480"/>
                      <a:pt x="4922" y="6651"/>
                    </a:cubicBezTo>
                    <a:cubicBezTo>
                      <a:pt x="4922" y="6821"/>
                      <a:pt x="4856" y="6981"/>
                      <a:pt x="4735" y="7102"/>
                    </a:cubicBezTo>
                    <a:lnTo>
                      <a:pt x="1765" y="10072"/>
                    </a:lnTo>
                    <a:cubicBezTo>
                      <a:pt x="1681" y="10155"/>
                      <a:pt x="1681" y="10291"/>
                      <a:pt x="1765" y="10373"/>
                    </a:cubicBezTo>
                    <a:cubicBezTo>
                      <a:pt x="1807" y="10415"/>
                      <a:pt x="1861" y="10435"/>
                      <a:pt x="1915" y="10435"/>
                    </a:cubicBezTo>
                    <a:cubicBezTo>
                      <a:pt x="1970" y="10435"/>
                      <a:pt x="2024" y="10415"/>
                      <a:pt x="2066" y="10373"/>
                    </a:cubicBezTo>
                    <a:lnTo>
                      <a:pt x="5036" y="7403"/>
                    </a:lnTo>
                    <a:cubicBezTo>
                      <a:pt x="5237" y="7202"/>
                      <a:pt x="5347" y="6935"/>
                      <a:pt x="5347" y="6651"/>
                    </a:cubicBezTo>
                    <a:lnTo>
                      <a:pt x="5347" y="1064"/>
                    </a:lnTo>
                    <a:cubicBezTo>
                      <a:pt x="5347" y="891"/>
                      <a:pt x="5416" y="728"/>
                      <a:pt x="5541" y="607"/>
                    </a:cubicBezTo>
                    <a:cubicBezTo>
                      <a:pt x="5660" y="490"/>
                      <a:pt x="5817" y="426"/>
                      <a:pt x="5984" y="426"/>
                    </a:cubicBezTo>
                    <a:close/>
                    <a:moveTo>
                      <a:pt x="4255" y="13674"/>
                    </a:moveTo>
                    <a:cubicBezTo>
                      <a:pt x="4533" y="13674"/>
                      <a:pt x="4769" y="13851"/>
                      <a:pt x="4858" y="14099"/>
                    </a:cubicBezTo>
                    <a:lnTo>
                      <a:pt x="426" y="14099"/>
                    </a:lnTo>
                    <a:lnTo>
                      <a:pt x="426" y="13674"/>
                    </a:lnTo>
                    <a:close/>
                    <a:moveTo>
                      <a:pt x="5984" y="0"/>
                    </a:moveTo>
                    <a:cubicBezTo>
                      <a:pt x="5705" y="0"/>
                      <a:pt x="5444" y="107"/>
                      <a:pt x="5244" y="302"/>
                    </a:cubicBezTo>
                    <a:cubicBezTo>
                      <a:pt x="5084" y="458"/>
                      <a:pt x="4979" y="655"/>
                      <a:pt x="4940" y="870"/>
                    </a:cubicBezTo>
                    <a:cubicBezTo>
                      <a:pt x="4446" y="961"/>
                      <a:pt x="4071" y="1395"/>
                      <a:pt x="4071" y="1916"/>
                    </a:cubicBezTo>
                    <a:lnTo>
                      <a:pt x="4071" y="3001"/>
                    </a:lnTo>
                    <a:cubicBezTo>
                      <a:pt x="3587" y="3099"/>
                      <a:pt x="3220" y="3529"/>
                      <a:pt x="3220" y="4043"/>
                    </a:cubicBezTo>
                    <a:lnTo>
                      <a:pt x="3220" y="6210"/>
                    </a:lnTo>
                    <a:lnTo>
                      <a:pt x="561" y="8869"/>
                    </a:lnTo>
                    <a:cubicBezTo>
                      <a:pt x="199" y="9231"/>
                      <a:pt x="1" y="9711"/>
                      <a:pt x="1" y="10223"/>
                    </a:cubicBezTo>
                    <a:lnTo>
                      <a:pt x="1" y="14311"/>
                    </a:lnTo>
                    <a:cubicBezTo>
                      <a:pt x="1" y="14428"/>
                      <a:pt x="96" y="14525"/>
                      <a:pt x="213" y="14525"/>
                    </a:cubicBezTo>
                    <a:lnTo>
                      <a:pt x="5107" y="14525"/>
                    </a:lnTo>
                    <a:cubicBezTo>
                      <a:pt x="5224" y="14525"/>
                      <a:pt x="5319" y="14428"/>
                      <a:pt x="5319" y="14311"/>
                    </a:cubicBezTo>
                    <a:cubicBezTo>
                      <a:pt x="5319" y="13778"/>
                      <a:pt x="4925" y="13336"/>
                      <a:pt x="4413" y="13260"/>
                    </a:cubicBezTo>
                    <a:lnTo>
                      <a:pt x="4065" y="12216"/>
                    </a:lnTo>
                    <a:lnTo>
                      <a:pt x="6722" y="8284"/>
                    </a:lnTo>
                    <a:cubicBezTo>
                      <a:pt x="6936" y="7966"/>
                      <a:pt x="7050" y="7596"/>
                      <a:pt x="7050" y="7213"/>
                    </a:cubicBezTo>
                    <a:lnTo>
                      <a:pt x="7050" y="1082"/>
                    </a:lnTo>
                    <a:cubicBezTo>
                      <a:pt x="7050" y="501"/>
                      <a:pt x="6586" y="17"/>
                      <a:pt x="6016" y="1"/>
                    </a:cubicBezTo>
                    <a:cubicBezTo>
                      <a:pt x="6005" y="1"/>
                      <a:pt x="5994" y="0"/>
                      <a:pt x="5984" y="0"/>
                    </a:cubicBezTo>
                    <a:close/>
                  </a:path>
                </a:pathLst>
              </a:custGeom>
              <a:solidFill>
                <a:srgbClr val="3C3B3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19"/>
          <p:cNvSpPr txBox="1"/>
          <p:nvPr>
            <p:ph type="title"/>
          </p:nvPr>
        </p:nvSpPr>
        <p:spPr>
          <a:xfrm>
            <a:off x="1506552" y="429922"/>
            <a:ext cx="6130896" cy="8634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fr-FR" sz="2400">
                <a:solidFill>
                  <a:schemeClr val="accent5"/>
                </a:solidFill>
              </a:rPr>
              <a:t>I want justice ,peace and revenge for all ,who i am ?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471" name="Google Shape;471;p19"/>
          <p:cNvPicPr preferRelativeResize="0"/>
          <p:nvPr/>
        </p:nvPicPr>
        <p:blipFill rotWithShape="1">
          <a:blip r:embed="rId3">
            <a:alphaModFix/>
          </a:blip>
          <a:srcRect b="0" l="30012" r="14908" t="0"/>
          <a:stretch/>
        </p:blipFill>
        <p:spPr>
          <a:xfrm>
            <a:off x="-71350" y="2934213"/>
            <a:ext cx="1855025" cy="3368199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19"/>
          <p:cNvSpPr txBox="1"/>
          <p:nvPr/>
        </p:nvSpPr>
        <p:spPr>
          <a:xfrm>
            <a:off x="1506552" y="3080579"/>
            <a:ext cx="6130896" cy="8634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</a:pPr>
            <a:r>
              <a:rPr b="1" i="0" lang="fr-FR" sz="2400" u="none" cap="none" strike="noStrike">
                <a:solidFill>
                  <a:schemeClr val="accent5"/>
                </a:solidFill>
                <a:latin typeface="Kanit"/>
                <a:ea typeface="Kanit"/>
                <a:cs typeface="Kanit"/>
                <a:sym typeface="Kanit"/>
              </a:rPr>
              <a:t>I lost a lot , yet I have to fight for all,who i am ?</a:t>
            </a:r>
            <a:endParaRPr b="1" i="0" sz="2400" u="none" cap="none" strike="noStrike">
              <a:solidFill>
                <a:schemeClr val="accent5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73" name="Google Shape;473;p19"/>
          <p:cNvSpPr txBox="1"/>
          <p:nvPr>
            <p:ph idx="1" type="subTitle"/>
          </p:nvPr>
        </p:nvSpPr>
        <p:spPr>
          <a:xfrm>
            <a:off x="1721299" y="1439531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Nobody</a:t>
            </a:r>
            <a:endParaRPr/>
          </a:p>
        </p:txBody>
      </p:sp>
      <p:cxnSp>
        <p:nvCxnSpPr>
          <p:cNvPr id="474" name="Google Shape;474;p19"/>
          <p:cNvCxnSpPr/>
          <p:nvPr/>
        </p:nvCxnSpPr>
        <p:spPr>
          <a:xfrm>
            <a:off x="2159757" y="1993695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5" name="Google Shape;475;p19"/>
          <p:cNvCxnSpPr/>
          <p:nvPr/>
        </p:nvCxnSpPr>
        <p:spPr>
          <a:xfrm>
            <a:off x="3953921" y="2007781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76" name="Google Shape;476;p19"/>
          <p:cNvSpPr txBox="1"/>
          <p:nvPr>
            <p:ph idx="1" type="subTitle"/>
          </p:nvPr>
        </p:nvSpPr>
        <p:spPr>
          <a:xfrm>
            <a:off x="3518771" y="1448281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John</a:t>
            </a:r>
            <a:endParaRPr/>
          </a:p>
        </p:txBody>
      </p:sp>
      <p:sp>
        <p:nvSpPr>
          <p:cNvPr id="477" name="Google Shape;477;p19"/>
          <p:cNvSpPr txBox="1"/>
          <p:nvPr>
            <p:ph idx="1" type="subTitle"/>
          </p:nvPr>
        </p:nvSpPr>
        <p:spPr>
          <a:xfrm>
            <a:off x="5655990" y="1475576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Adam</a:t>
            </a:r>
            <a:endParaRPr/>
          </a:p>
        </p:txBody>
      </p:sp>
      <p:cxnSp>
        <p:nvCxnSpPr>
          <p:cNvPr id="478" name="Google Shape;478;p19"/>
          <p:cNvCxnSpPr/>
          <p:nvPr/>
        </p:nvCxnSpPr>
        <p:spPr>
          <a:xfrm>
            <a:off x="6091140" y="1992567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79" name="Google Shape;479;p19"/>
          <p:cNvSpPr txBox="1"/>
          <p:nvPr>
            <p:ph idx="1" type="subTitle"/>
          </p:nvPr>
        </p:nvSpPr>
        <p:spPr>
          <a:xfrm>
            <a:off x="5599165" y="3864489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Adam</a:t>
            </a:r>
            <a:endParaRPr/>
          </a:p>
        </p:txBody>
      </p:sp>
      <p:sp>
        <p:nvSpPr>
          <p:cNvPr id="480" name="Google Shape;480;p19"/>
          <p:cNvSpPr txBox="1"/>
          <p:nvPr>
            <p:ph idx="1" type="subTitle"/>
          </p:nvPr>
        </p:nvSpPr>
        <p:spPr>
          <a:xfrm>
            <a:off x="3560881" y="3864489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2000"/>
              <a:t>Rulling family</a:t>
            </a:r>
            <a:endParaRPr sz="2000"/>
          </a:p>
        </p:txBody>
      </p:sp>
      <p:sp>
        <p:nvSpPr>
          <p:cNvPr id="481" name="Google Shape;481;p19"/>
          <p:cNvSpPr txBox="1"/>
          <p:nvPr>
            <p:ph idx="1" type="subTitle"/>
          </p:nvPr>
        </p:nvSpPr>
        <p:spPr>
          <a:xfrm>
            <a:off x="1800807" y="3848577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John</a:t>
            </a:r>
            <a:endParaRPr/>
          </a:p>
        </p:txBody>
      </p:sp>
      <p:cxnSp>
        <p:nvCxnSpPr>
          <p:cNvPr id="482" name="Google Shape;482;p19"/>
          <p:cNvCxnSpPr/>
          <p:nvPr/>
        </p:nvCxnSpPr>
        <p:spPr>
          <a:xfrm>
            <a:off x="6054813" y="4423989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83" name="Google Shape;483;p19"/>
          <p:cNvCxnSpPr/>
          <p:nvPr/>
        </p:nvCxnSpPr>
        <p:spPr>
          <a:xfrm>
            <a:off x="4029837" y="4395152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84" name="Google Shape;484;p19"/>
          <p:cNvCxnSpPr/>
          <p:nvPr/>
        </p:nvCxnSpPr>
        <p:spPr>
          <a:xfrm>
            <a:off x="2235957" y="4395152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descr="Free Donald Trump Icon - Donald Trump Head Icon Clipart - Full Size ..." id="485" name="Google Shape;48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3098714" y="11174498"/>
            <a:ext cx="100403" cy="1020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"/>
          <p:cNvSpPr txBox="1"/>
          <p:nvPr>
            <p:ph type="title"/>
          </p:nvPr>
        </p:nvSpPr>
        <p:spPr>
          <a:xfrm>
            <a:off x="642750" y="996747"/>
            <a:ext cx="135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fr-FR"/>
              <a:t>01</a:t>
            </a:r>
            <a:endParaRPr/>
          </a:p>
        </p:txBody>
      </p:sp>
      <p:sp>
        <p:nvSpPr>
          <p:cNvPr id="214" name="Google Shape;214;p2"/>
          <p:cNvSpPr txBox="1"/>
          <p:nvPr>
            <p:ph idx="1" type="subTitle"/>
          </p:nvPr>
        </p:nvSpPr>
        <p:spPr>
          <a:xfrm>
            <a:off x="119838" y="1965954"/>
            <a:ext cx="2531114" cy="8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2400">
                <a:latin typeface="Public Sans"/>
                <a:ea typeface="Public Sans"/>
                <a:cs typeface="Public Sans"/>
                <a:sym typeface="Public Sans"/>
              </a:rPr>
              <a:t> Presentation of the team</a:t>
            </a:r>
            <a:endParaRPr/>
          </a:p>
        </p:txBody>
      </p:sp>
      <p:sp>
        <p:nvSpPr>
          <p:cNvPr id="215" name="Google Shape;215;p2"/>
          <p:cNvSpPr txBox="1"/>
          <p:nvPr>
            <p:ph idx="2" type="title"/>
          </p:nvPr>
        </p:nvSpPr>
        <p:spPr>
          <a:xfrm>
            <a:off x="713250" y="92781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fr-FR" sz="4000">
                <a:solidFill>
                  <a:schemeClr val="accent5"/>
                </a:solidFill>
                <a:latin typeface="Saira"/>
                <a:ea typeface="Saira"/>
                <a:cs typeface="Saira"/>
                <a:sym typeface="Saira"/>
              </a:rPr>
              <a:t>Outlines</a:t>
            </a:r>
            <a:endParaRPr sz="4000">
              <a:solidFill>
                <a:schemeClr val="accent5"/>
              </a:solidFill>
            </a:endParaRPr>
          </a:p>
        </p:txBody>
      </p:sp>
      <p:sp>
        <p:nvSpPr>
          <p:cNvPr id="216" name="Google Shape;216;p2"/>
          <p:cNvSpPr txBox="1"/>
          <p:nvPr>
            <p:ph idx="4" type="title"/>
          </p:nvPr>
        </p:nvSpPr>
        <p:spPr>
          <a:xfrm>
            <a:off x="3894300" y="1618682"/>
            <a:ext cx="135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fr-FR"/>
              <a:t>02</a:t>
            </a:r>
            <a:endParaRPr/>
          </a:p>
        </p:txBody>
      </p:sp>
      <p:sp>
        <p:nvSpPr>
          <p:cNvPr id="217" name="Google Shape;217;p2"/>
          <p:cNvSpPr txBox="1"/>
          <p:nvPr>
            <p:ph idx="5" type="subTitle"/>
          </p:nvPr>
        </p:nvSpPr>
        <p:spPr>
          <a:xfrm>
            <a:off x="3501005" y="2571750"/>
            <a:ext cx="2286000" cy="39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2400">
                <a:latin typeface="Public Sans"/>
                <a:ea typeface="Public Sans"/>
                <a:cs typeface="Public Sans"/>
                <a:sym typeface="Public Sans"/>
              </a:rPr>
              <a:t>Coat of arms</a:t>
            </a:r>
            <a:endParaRPr/>
          </a:p>
        </p:txBody>
      </p:sp>
      <p:sp>
        <p:nvSpPr>
          <p:cNvPr id="218" name="Google Shape;218;p2"/>
          <p:cNvSpPr txBox="1"/>
          <p:nvPr>
            <p:ph idx="7" type="title"/>
          </p:nvPr>
        </p:nvSpPr>
        <p:spPr>
          <a:xfrm>
            <a:off x="6923273" y="996746"/>
            <a:ext cx="135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fr-FR"/>
              <a:t>03</a:t>
            </a:r>
            <a:endParaRPr/>
          </a:p>
        </p:txBody>
      </p:sp>
      <p:sp>
        <p:nvSpPr>
          <p:cNvPr id="219" name="Google Shape;219;p2"/>
          <p:cNvSpPr txBox="1"/>
          <p:nvPr>
            <p:ph idx="8" type="subTitle"/>
          </p:nvPr>
        </p:nvSpPr>
        <p:spPr>
          <a:xfrm>
            <a:off x="6493048" y="2319954"/>
            <a:ext cx="2286000" cy="38067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2400">
                <a:latin typeface="Public Sans"/>
                <a:ea typeface="Public Sans"/>
                <a:cs typeface="Public Sans"/>
                <a:sym typeface="Public Sans"/>
              </a:rPr>
              <a:t>The plot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cxnSp>
        <p:nvCxnSpPr>
          <p:cNvPr id="220" name="Google Shape;220;p2"/>
          <p:cNvCxnSpPr/>
          <p:nvPr/>
        </p:nvCxnSpPr>
        <p:spPr>
          <a:xfrm>
            <a:off x="612600" y="1821585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21" name="Google Shape;221;p2"/>
          <p:cNvCxnSpPr/>
          <p:nvPr/>
        </p:nvCxnSpPr>
        <p:spPr>
          <a:xfrm>
            <a:off x="6893123" y="1828047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22" name="Google Shape;222;p2"/>
          <p:cNvCxnSpPr/>
          <p:nvPr/>
        </p:nvCxnSpPr>
        <p:spPr>
          <a:xfrm>
            <a:off x="3938959" y="2448556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23" name="Google Shape;223;p2"/>
          <p:cNvSpPr txBox="1"/>
          <p:nvPr/>
        </p:nvSpPr>
        <p:spPr>
          <a:xfrm>
            <a:off x="2664536" y="3248102"/>
            <a:ext cx="135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Kanit"/>
              <a:buNone/>
            </a:pPr>
            <a:r>
              <a:rPr b="1" i="0" lang="fr-FR" sz="5000" u="none" cap="none" strike="noStrike">
                <a:solidFill>
                  <a:schemeClr val="dk2"/>
                </a:solidFill>
                <a:latin typeface="Kanit"/>
                <a:ea typeface="Kanit"/>
                <a:cs typeface="Kanit"/>
                <a:sym typeface="Kanit"/>
              </a:rPr>
              <a:t>04</a:t>
            </a:r>
            <a:endParaRPr b="1" i="0" sz="5000" u="none" cap="none" strike="noStrike">
              <a:solidFill>
                <a:schemeClr val="dk2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24" name="Google Shape;224;p2"/>
          <p:cNvSpPr/>
          <p:nvPr/>
        </p:nvSpPr>
        <p:spPr>
          <a:xfrm>
            <a:off x="2154250" y="3902689"/>
            <a:ext cx="237597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The characters</a:t>
            </a:r>
            <a:endParaRPr b="1" i="0" sz="2400" u="none" cap="none" strike="noStrik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cxnSp>
        <p:nvCxnSpPr>
          <p:cNvPr id="225" name="Google Shape;225;p2"/>
          <p:cNvCxnSpPr/>
          <p:nvPr/>
        </p:nvCxnSpPr>
        <p:spPr>
          <a:xfrm>
            <a:off x="2664536" y="3971133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26" name="Google Shape;226;p2"/>
          <p:cNvSpPr txBox="1"/>
          <p:nvPr/>
        </p:nvSpPr>
        <p:spPr>
          <a:xfrm>
            <a:off x="5249700" y="3204623"/>
            <a:ext cx="135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Kanit"/>
              <a:buNone/>
            </a:pPr>
            <a:r>
              <a:rPr b="1" i="0" lang="fr-FR" sz="5000" u="none" cap="none" strike="noStrike">
                <a:solidFill>
                  <a:schemeClr val="dk2"/>
                </a:solidFill>
                <a:latin typeface="Kanit"/>
                <a:ea typeface="Kanit"/>
                <a:cs typeface="Kanit"/>
                <a:sym typeface="Kanit"/>
              </a:rPr>
              <a:t>05</a:t>
            </a:r>
            <a:endParaRPr b="1" i="0" sz="5000" u="none" cap="none" strike="noStrike">
              <a:solidFill>
                <a:schemeClr val="dk2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cxnSp>
        <p:nvCxnSpPr>
          <p:cNvPr id="227" name="Google Shape;227;p2"/>
          <p:cNvCxnSpPr/>
          <p:nvPr/>
        </p:nvCxnSpPr>
        <p:spPr>
          <a:xfrm>
            <a:off x="5249700" y="3971133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28" name="Google Shape;228;p2"/>
          <p:cNvSpPr/>
          <p:nvPr/>
        </p:nvSpPr>
        <p:spPr>
          <a:xfrm>
            <a:off x="5106925" y="3971133"/>
            <a:ext cx="218601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Setting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0"/>
          <p:cNvSpPr txBox="1"/>
          <p:nvPr>
            <p:ph type="title"/>
          </p:nvPr>
        </p:nvSpPr>
        <p:spPr>
          <a:xfrm>
            <a:off x="1506552" y="429922"/>
            <a:ext cx="6130896" cy="8634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fr-FR" sz="2400">
                <a:solidFill>
                  <a:schemeClr val="accent5"/>
                </a:solidFill>
              </a:rPr>
              <a:t>I want justice ,peace and revenge for all ,who i am ?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491" name="Google Shape;491;p20"/>
          <p:cNvPicPr preferRelativeResize="0"/>
          <p:nvPr/>
        </p:nvPicPr>
        <p:blipFill rotWithShape="1">
          <a:blip r:embed="rId3">
            <a:alphaModFix/>
          </a:blip>
          <a:srcRect b="0" l="30012" r="14908" t="0"/>
          <a:stretch/>
        </p:blipFill>
        <p:spPr>
          <a:xfrm>
            <a:off x="-71350" y="2934213"/>
            <a:ext cx="1855025" cy="3368199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20"/>
          <p:cNvSpPr txBox="1"/>
          <p:nvPr/>
        </p:nvSpPr>
        <p:spPr>
          <a:xfrm>
            <a:off x="1506552" y="3080579"/>
            <a:ext cx="6130896" cy="8634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</a:pPr>
            <a:r>
              <a:rPr b="1" i="0" lang="fr-FR" sz="2400" u="none" cap="none" strike="noStrike">
                <a:solidFill>
                  <a:schemeClr val="accent5"/>
                </a:solidFill>
                <a:latin typeface="Kanit"/>
                <a:ea typeface="Kanit"/>
                <a:cs typeface="Kanit"/>
                <a:sym typeface="Kanit"/>
              </a:rPr>
              <a:t>I lost a lot , yet I have to fight for all,who i am ?</a:t>
            </a:r>
            <a:endParaRPr b="1" i="0" sz="2400" u="none" cap="none" strike="noStrike">
              <a:solidFill>
                <a:schemeClr val="accent5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cxnSp>
        <p:nvCxnSpPr>
          <p:cNvPr id="493" name="Google Shape;493;p20"/>
          <p:cNvCxnSpPr/>
          <p:nvPr/>
        </p:nvCxnSpPr>
        <p:spPr>
          <a:xfrm>
            <a:off x="3953921" y="2007781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94" name="Google Shape;494;p20"/>
          <p:cNvSpPr txBox="1"/>
          <p:nvPr>
            <p:ph idx="1" type="subTitle"/>
          </p:nvPr>
        </p:nvSpPr>
        <p:spPr>
          <a:xfrm>
            <a:off x="3518771" y="1448281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John</a:t>
            </a:r>
            <a:endParaRPr/>
          </a:p>
        </p:txBody>
      </p:sp>
      <p:sp>
        <p:nvSpPr>
          <p:cNvPr id="495" name="Google Shape;495;p20"/>
          <p:cNvSpPr txBox="1"/>
          <p:nvPr>
            <p:ph idx="1" type="subTitle"/>
          </p:nvPr>
        </p:nvSpPr>
        <p:spPr>
          <a:xfrm>
            <a:off x="3567561" y="3889852"/>
            <a:ext cx="2286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Adam</a:t>
            </a:r>
            <a:endParaRPr/>
          </a:p>
        </p:txBody>
      </p:sp>
      <p:cxnSp>
        <p:nvCxnSpPr>
          <p:cNvPr id="496" name="Google Shape;496;p20"/>
          <p:cNvCxnSpPr/>
          <p:nvPr/>
        </p:nvCxnSpPr>
        <p:spPr>
          <a:xfrm>
            <a:off x="4029837" y="4395152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descr="Free Donald Trump Icon - Donald Trump Head Icon Clipart - Full Size ..." id="497" name="Google Shape;49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3098714" y="11174498"/>
            <a:ext cx="100403" cy="1020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1"/>
          <p:cNvSpPr txBox="1"/>
          <p:nvPr>
            <p:ph type="title"/>
          </p:nvPr>
        </p:nvSpPr>
        <p:spPr>
          <a:xfrm>
            <a:off x="713225" y="152400"/>
            <a:ext cx="7717500" cy="188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fr-FR">
                <a:solidFill>
                  <a:schemeClr val="accent5"/>
                </a:solidFill>
                <a:latin typeface="Arial Rounded"/>
                <a:ea typeface="Arial Rounded"/>
                <a:cs typeface="Arial Rounded"/>
                <a:sym typeface="Arial Rounded"/>
              </a:rPr>
              <a:t>Thank you for your attention</a:t>
            </a:r>
            <a:endParaRPr b="1">
              <a:solidFill>
                <a:schemeClr val="accent5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503" name="Google Shape;50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5200" y="1478225"/>
            <a:ext cx="4270175" cy="4270201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21"/>
          <p:cNvSpPr/>
          <p:nvPr/>
        </p:nvSpPr>
        <p:spPr>
          <a:xfrm rot="-329984">
            <a:off x="5033405" y="2942466"/>
            <a:ext cx="1452826" cy="29263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5"/>
                </a:solidFill>
                <a:latin typeface="Kanit"/>
              </a:rPr>
              <a:t>Love </a:t>
            </a:r>
          </a:p>
        </p:txBody>
      </p:sp>
      <p:sp>
        <p:nvSpPr>
          <p:cNvPr id="505" name="Google Shape;505;p21"/>
          <p:cNvSpPr/>
          <p:nvPr/>
        </p:nvSpPr>
        <p:spPr>
          <a:xfrm rot="1890274">
            <a:off x="3265918" y="2981457"/>
            <a:ext cx="1143735" cy="21466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Kanit"/>
              </a:rPr>
              <a:t>Peace </a:t>
            </a:r>
          </a:p>
        </p:txBody>
      </p:sp>
      <p:cxnSp>
        <p:nvCxnSpPr>
          <p:cNvPr id="506" name="Google Shape;506;p21"/>
          <p:cNvCxnSpPr/>
          <p:nvPr/>
        </p:nvCxnSpPr>
        <p:spPr>
          <a:xfrm>
            <a:off x="686700" y="1890100"/>
            <a:ext cx="7770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"/>
          <p:cNvSpPr txBox="1"/>
          <p:nvPr>
            <p:ph type="title"/>
          </p:nvPr>
        </p:nvSpPr>
        <p:spPr>
          <a:xfrm>
            <a:off x="710753" y="2065575"/>
            <a:ext cx="3858900" cy="13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fr-FR">
                <a:solidFill>
                  <a:schemeClr val="accent5"/>
                </a:solidFill>
                <a:latin typeface="Public Sans"/>
                <a:ea typeface="Public Sans"/>
                <a:cs typeface="Public Sans"/>
                <a:sym typeface="Public Sans"/>
              </a:rPr>
              <a:t>Presentation of   the team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34" name="Google Shape;234;p3"/>
          <p:cNvSpPr txBox="1"/>
          <p:nvPr>
            <p:ph idx="2" type="title"/>
          </p:nvPr>
        </p:nvSpPr>
        <p:spPr>
          <a:xfrm>
            <a:off x="1770053" y="865000"/>
            <a:ext cx="17403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fr-FR"/>
              <a:t>01</a:t>
            </a:r>
            <a:endParaRPr/>
          </a:p>
        </p:txBody>
      </p:sp>
      <p:pic>
        <p:nvPicPr>
          <p:cNvPr id="235" name="Google Shape;23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6700" y="666200"/>
            <a:ext cx="4477302" cy="447730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"/>
          <p:cNvSpPr/>
          <p:nvPr/>
        </p:nvSpPr>
        <p:spPr>
          <a:xfrm rot="-72019">
            <a:off x="5167591" y="3158877"/>
            <a:ext cx="3111484" cy="29196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Kanit"/>
              </a:rPr>
              <a:t>THE DREAMERS</a:t>
            </a:r>
          </a:p>
        </p:txBody>
      </p:sp>
      <p:cxnSp>
        <p:nvCxnSpPr>
          <p:cNvPr id="237" name="Google Shape;237;p3"/>
          <p:cNvCxnSpPr/>
          <p:nvPr/>
        </p:nvCxnSpPr>
        <p:spPr>
          <a:xfrm>
            <a:off x="989153" y="3521538"/>
            <a:ext cx="3302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"/>
          <p:cNvSpPr txBox="1"/>
          <p:nvPr>
            <p:ph type="title"/>
          </p:nvPr>
        </p:nvSpPr>
        <p:spPr>
          <a:xfrm>
            <a:off x="713250" y="4633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fr-FR"/>
              <a:t>OUR </a:t>
            </a:r>
            <a:r>
              <a:rPr lang="fr-FR">
                <a:solidFill>
                  <a:schemeClr val="accent5"/>
                </a:solidFill>
              </a:rPr>
              <a:t>TEAM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43" name="Google Shape;243;p4"/>
          <p:cNvSpPr txBox="1"/>
          <p:nvPr>
            <p:ph idx="1" type="subTitle"/>
          </p:nvPr>
        </p:nvSpPr>
        <p:spPr>
          <a:xfrm>
            <a:off x="1056947" y="1989382"/>
            <a:ext cx="337647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800"/>
              <a:t>Fatma BEN KHEDHER </a:t>
            </a:r>
            <a:endParaRPr sz="1800"/>
          </a:p>
        </p:txBody>
      </p:sp>
      <p:sp>
        <p:nvSpPr>
          <p:cNvPr id="244" name="Google Shape;244;p4"/>
          <p:cNvSpPr txBox="1"/>
          <p:nvPr>
            <p:ph idx="3" type="subTitle"/>
          </p:nvPr>
        </p:nvSpPr>
        <p:spPr>
          <a:xfrm>
            <a:off x="4587132" y="2012250"/>
            <a:ext cx="3293912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800"/>
              <a:t>Tayssir BEN NEJMA</a:t>
            </a:r>
            <a:endParaRPr sz="1800"/>
          </a:p>
        </p:txBody>
      </p:sp>
      <p:cxnSp>
        <p:nvCxnSpPr>
          <p:cNvPr id="245" name="Google Shape;245;p4"/>
          <p:cNvCxnSpPr/>
          <p:nvPr/>
        </p:nvCxnSpPr>
        <p:spPr>
          <a:xfrm>
            <a:off x="1952370" y="2682300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46" name="Google Shape;246;p4"/>
          <p:cNvCxnSpPr/>
          <p:nvPr/>
        </p:nvCxnSpPr>
        <p:spPr>
          <a:xfrm>
            <a:off x="5526238" y="2682300"/>
            <a:ext cx="14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47" name="Google Shape;247;p4"/>
          <p:cNvPicPr preferRelativeResize="0"/>
          <p:nvPr>
            <p:ph idx="6" type="pic"/>
          </p:nvPr>
        </p:nvPicPr>
        <p:blipFill rotWithShape="1">
          <a:blip r:embed="rId3">
            <a:alphaModFix/>
          </a:blip>
          <a:srcRect b="8678" l="0" r="0" t="8679"/>
          <a:stretch/>
        </p:blipFill>
        <p:spPr>
          <a:xfrm>
            <a:off x="5595938" y="1019175"/>
            <a:ext cx="1123950" cy="974725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8" name="Google Shape;248;p4"/>
          <p:cNvSpPr txBox="1"/>
          <p:nvPr>
            <p:ph idx="1" type="subTitle"/>
          </p:nvPr>
        </p:nvSpPr>
        <p:spPr>
          <a:xfrm>
            <a:off x="-8401" y="3525445"/>
            <a:ext cx="2529928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800"/>
              <a:t>Aycha SABER </a:t>
            </a:r>
            <a:endParaRPr sz="1800"/>
          </a:p>
        </p:txBody>
      </p:sp>
      <p:cxnSp>
        <p:nvCxnSpPr>
          <p:cNvPr id="249" name="Google Shape;249;p4"/>
          <p:cNvCxnSpPr/>
          <p:nvPr/>
        </p:nvCxnSpPr>
        <p:spPr>
          <a:xfrm>
            <a:off x="759910" y="4077335"/>
            <a:ext cx="1044897" cy="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50" name="Google Shape;250;p4"/>
          <p:cNvSpPr txBox="1"/>
          <p:nvPr>
            <p:ph idx="1" type="subTitle"/>
          </p:nvPr>
        </p:nvSpPr>
        <p:spPr>
          <a:xfrm>
            <a:off x="2781286" y="3538332"/>
            <a:ext cx="337647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800"/>
              <a:t>Ali ZOUAOUI</a:t>
            </a:r>
            <a:endParaRPr sz="1800"/>
          </a:p>
        </p:txBody>
      </p:sp>
      <p:sp>
        <p:nvSpPr>
          <p:cNvPr id="251" name="Google Shape;251;p4"/>
          <p:cNvSpPr txBox="1"/>
          <p:nvPr>
            <p:ph idx="1" type="subTitle"/>
          </p:nvPr>
        </p:nvSpPr>
        <p:spPr>
          <a:xfrm>
            <a:off x="5927918" y="3506127"/>
            <a:ext cx="3376470" cy="5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800"/>
              <a:t> Rayen NASRI</a:t>
            </a:r>
            <a:endParaRPr sz="1800"/>
          </a:p>
        </p:txBody>
      </p:sp>
      <p:cxnSp>
        <p:nvCxnSpPr>
          <p:cNvPr id="252" name="Google Shape;252;p4"/>
          <p:cNvCxnSpPr/>
          <p:nvPr/>
        </p:nvCxnSpPr>
        <p:spPr>
          <a:xfrm flipH="1" rot="10800000">
            <a:off x="3886281" y="4089724"/>
            <a:ext cx="1166480" cy="117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53" name="Google Shape;253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65818" y="4051508"/>
            <a:ext cx="1175058" cy="66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4"/>
          <p:cNvPicPr preferRelativeResize="0"/>
          <p:nvPr>
            <p:ph idx="6" type="pic"/>
          </p:nvPr>
        </p:nvPicPr>
        <p:blipFill rotWithShape="1">
          <a:blip r:embed="rId5">
            <a:alphaModFix/>
          </a:blip>
          <a:srcRect b="16025" l="0" r="0" t="16025"/>
          <a:stretch/>
        </p:blipFill>
        <p:spPr>
          <a:xfrm>
            <a:off x="2183207" y="1055005"/>
            <a:ext cx="1123950" cy="100032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5" name="Google Shape;255;p4"/>
          <p:cNvPicPr preferRelativeResize="0"/>
          <p:nvPr>
            <p:ph idx="6" type="pic"/>
          </p:nvPr>
        </p:nvPicPr>
        <p:blipFill rotWithShape="1">
          <a:blip r:embed="rId6">
            <a:alphaModFix/>
          </a:blip>
          <a:srcRect b="17163" l="0" r="0" t="17163"/>
          <a:stretch/>
        </p:blipFill>
        <p:spPr>
          <a:xfrm>
            <a:off x="554038" y="2681288"/>
            <a:ext cx="1123950" cy="974725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6" name="Google Shape;256;p4"/>
          <p:cNvPicPr preferRelativeResize="0"/>
          <p:nvPr>
            <p:ph idx="6" type="pic"/>
          </p:nvPr>
        </p:nvPicPr>
        <p:blipFill rotWithShape="1">
          <a:blip r:embed="rId7">
            <a:alphaModFix/>
          </a:blip>
          <a:srcRect b="6577" l="0" r="0" t="6577"/>
          <a:stretch/>
        </p:blipFill>
        <p:spPr>
          <a:xfrm>
            <a:off x="3851275" y="2681288"/>
            <a:ext cx="1122363" cy="974725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7" name="Google Shape;257;p4"/>
          <p:cNvPicPr preferRelativeResize="0"/>
          <p:nvPr>
            <p:ph idx="6" type="pic"/>
          </p:nvPr>
        </p:nvPicPr>
        <p:blipFill rotWithShape="1">
          <a:blip r:embed="rId8">
            <a:alphaModFix/>
          </a:blip>
          <a:srcRect b="3639" l="0" r="0" t="3639"/>
          <a:stretch/>
        </p:blipFill>
        <p:spPr>
          <a:xfrm>
            <a:off x="7054850" y="2689225"/>
            <a:ext cx="1122363" cy="974725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"/>
          <p:cNvSpPr txBox="1"/>
          <p:nvPr>
            <p:ph type="title"/>
          </p:nvPr>
        </p:nvSpPr>
        <p:spPr>
          <a:xfrm>
            <a:off x="3719324" y="2217580"/>
            <a:ext cx="4835100" cy="15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</a:pPr>
            <a:r>
              <a:rPr lang="fr-FR" sz="9600"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fr-FR" sz="5400">
                <a:latin typeface="Public Sans"/>
                <a:ea typeface="Public Sans"/>
                <a:cs typeface="Public Sans"/>
                <a:sym typeface="Public Sans"/>
              </a:rPr>
              <a:t>coat of arms</a:t>
            </a:r>
            <a:br>
              <a:rPr lang="fr-FR" sz="5400"/>
            </a:br>
            <a:endParaRPr sz="5400">
              <a:solidFill>
                <a:schemeClr val="accent5"/>
              </a:solidFill>
            </a:endParaRPr>
          </a:p>
        </p:txBody>
      </p:sp>
      <p:cxnSp>
        <p:nvCxnSpPr>
          <p:cNvPr id="263" name="Google Shape;263;p5"/>
          <p:cNvCxnSpPr/>
          <p:nvPr/>
        </p:nvCxnSpPr>
        <p:spPr>
          <a:xfrm>
            <a:off x="4013059" y="3505311"/>
            <a:ext cx="4672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64" name="Google Shape;26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3363860">
            <a:off x="-648283" y="-16075"/>
            <a:ext cx="2533750" cy="253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-9509007">
            <a:off x="1616053" y="-609890"/>
            <a:ext cx="2298770" cy="2298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722075" y="1971675"/>
            <a:ext cx="4441399" cy="3828399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5"/>
          <p:cNvSpPr txBox="1"/>
          <p:nvPr/>
        </p:nvSpPr>
        <p:spPr>
          <a:xfrm>
            <a:off x="5266724" y="1074496"/>
            <a:ext cx="17403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9000" u="none" cap="none" strike="noStrike">
                <a:solidFill>
                  <a:schemeClr val="dk2"/>
                </a:solidFill>
                <a:latin typeface="Kanit"/>
                <a:ea typeface="Kanit"/>
                <a:cs typeface="Kanit"/>
                <a:sym typeface="Kanit"/>
              </a:rPr>
              <a:t>02</a:t>
            </a:r>
            <a:endParaRPr b="1" i="0" sz="9000" u="none" cap="none" strike="noStrike">
              <a:solidFill>
                <a:schemeClr val="dk2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"/>
          <p:cNvSpPr txBox="1"/>
          <p:nvPr>
            <p:ph type="title"/>
          </p:nvPr>
        </p:nvSpPr>
        <p:spPr>
          <a:xfrm>
            <a:off x="2128775" y="172764"/>
            <a:ext cx="4692900" cy="14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-FR">
                <a:solidFill>
                  <a:schemeClr val="accent5"/>
                </a:solidFill>
              </a:rPr>
              <a:t>Our teams </a:t>
            </a:r>
            <a:r>
              <a:rPr lang="fr-FR">
                <a:solidFill>
                  <a:srgbClr val="3A3A3A"/>
                </a:solidFill>
              </a:rPr>
              <a:t>coat of arms</a:t>
            </a:r>
            <a:endParaRPr>
              <a:solidFill>
                <a:srgbClr val="3A3A3A"/>
              </a:solidFill>
            </a:endParaRPr>
          </a:p>
        </p:txBody>
      </p:sp>
      <p:pic>
        <p:nvPicPr>
          <p:cNvPr id="273" name="Google Shape;27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2575" y="3666288"/>
            <a:ext cx="1920750" cy="19225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49675" y="3911262"/>
            <a:ext cx="1432649" cy="143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20350" y="2749200"/>
            <a:ext cx="2842350" cy="2842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-419802" y="2400252"/>
            <a:ext cx="3165901" cy="3168926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6"/>
          <p:cNvSpPr/>
          <p:nvPr/>
        </p:nvSpPr>
        <p:spPr>
          <a:xfrm rot="-629945">
            <a:off x="7463794" y="3188600"/>
            <a:ext cx="1084497" cy="2445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Kanit"/>
              </a:rPr>
              <a:t>PEACE</a:t>
            </a:r>
          </a:p>
        </p:txBody>
      </p:sp>
      <p:sp>
        <p:nvSpPr>
          <p:cNvPr id="278" name="Google Shape;278;p6"/>
          <p:cNvSpPr/>
          <p:nvPr/>
        </p:nvSpPr>
        <p:spPr>
          <a:xfrm rot="-449983">
            <a:off x="6736773" y="4130401"/>
            <a:ext cx="746107" cy="20508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2"/>
                </a:solidFill>
                <a:latin typeface="Kanit"/>
              </a:rPr>
              <a:t>Hope!</a:t>
            </a:r>
          </a:p>
        </p:txBody>
      </p:sp>
      <p:sp>
        <p:nvSpPr>
          <p:cNvPr id="279" name="Google Shape;279;p6"/>
          <p:cNvSpPr/>
          <p:nvPr/>
        </p:nvSpPr>
        <p:spPr>
          <a:xfrm>
            <a:off x="333122" y="3108461"/>
            <a:ext cx="1332194" cy="24145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4"/>
                </a:solidFill>
                <a:latin typeface="Kanit"/>
              </a:rPr>
              <a:t>JUSTICE</a:t>
            </a:r>
          </a:p>
        </p:txBody>
      </p:sp>
      <p:sp>
        <p:nvSpPr>
          <p:cNvPr id="280" name="Google Shape;280;p6"/>
          <p:cNvSpPr/>
          <p:nvPr/>
        </p:nvSpPr>
        <p:spPr>
          <a:xfrm rot="-1504206">
            <a:off x="1544128" y="4160926"/>
            <a:ext cx="777792" cy="20399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2"/>
                </a:solidFill>
                <a:latin typeface="Kanit"/>
              </a:rPr>
              <a:t>Truth</a:t>
            </a:r>
          </a:p>
        </p:txBody>
      </p:sp>
      <p:cxnSp>
        <p:nvCxnSpPr>
          <p:cNvPr id="281" name="Google Shape;281;p6"/>
          <p:cNvCxnSpPr/>
          <p:nvPr/>
        </p:nvCxnSpPr>
        <p:spPr>
          <a:xfrm>
            <a:off x="2920950" y="1577064"/>
            <a:ext cx="3302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82" name="Google Shape;282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929555" y="1855547"/>
            <a:ext cx="3153208" cy="2910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7"/>
          <p:cNvSpPr txBox="1"/>
          <p:nvPr>
            <p:ph type="title"/>
          </p:nvPr>
        </p:nvSpPr>
        <p:spPr>
          <a:xfrm>
            <a:off x="2128775" y="172764"/>
            <a:ext cx="4692900" cy="14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-FR">
                <a:solidFill>
                  <a:schemeClr val="accent5"/>
                </a:solidFill>
              </a:rPr>
              <a:t>Our teams </a:t>
            </a:r>
            <a:r>
              <a:rPr lang="fr-FR">
                <a:solidFill>
                  <a:srgbClr val="3A3A3A"/>
                </a:solidFill>
              </a:rPr>
              <a:t>coat of arms</a:t>
            </a:r>
            <a:endParaRPr>
              <a:solidFill>
                <a:srgbClr val="3A3A3A"/>
              </a:solidFill>
            </a:endParaRPr>
          </a:p>
        </p:txBody>
      </p:sp>
      <p:cxnSp>
        <p:nvCxnSpPr>
          <p:cNvPr id="288" name="Google Shape;288;p7"/>
          <p:cNvCxnSpPr/>
          <p:nvPr/>
        </p:nvCxnSpPr>
        <p:spPr>
          <a:xfrm>
            <a:off x="2920950" y="1577064"/>
            <a:ext cx="3302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89" name="Google Shape;28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742" y="1780308"/>
            <a:ext cx="8922839" cy="3134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8"/>
          <p:cNvSpPr txBox="1"/>
          <p:nvPr>
            <p:ph type="title"/>
          </p:nvPr>
        </p:nvSpPr>
        <p:spPr>
          <a:xfrm>
            <a:off x="785682" y="1316911"/>
            <a:ext cx="3082760" cy="16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-FR" sz="4800">
                <a:solidFill>
                  <a:schemeClr val="accent5"/>
                </a:solidFill>
              </a:rPr>
              <a:t>The plot </a:t>
            </a:r>
            <a:endParaRPr sz="4800">
              <a:solidFill>
                <a:schemeClr val="accent5"/>
              </a:solidFill>
            </a:endParaRPr>
          </a:p>
        </p:txBody>
      </p:sp>
      <p:cxnSp>
        <p:nvCxnSpPr>
          <p:cNvPr id="295" name="Google Shape;295;p8"/>
          <p:cNvCxnSpPr/>
          <p:nvPr/>
        </p:nvCxnSpPr>
        <p:spPr>
          <a:xfrm>
            <a:off x="519262" y="3063066"/>
            <a:ext cx="3615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96" name="Google Shape;29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7750" y="367900"/>
            <a:ext cx="4775600" cy="477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8"/>
          <p:cNvSpPr/>
          <p:nvPr/>
        </p:nvSpPr>
        <p:spPr>
          <a:xfrm>
            <a:off x="1281546" y="957544"/>
            <a:ext cx="1674155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8000" u="none" cap="none" strike="noStrike">
                <a:solidFill>
                  <a:schemeClr val="dk2"/>
                </a:solidFill>
                <a:latin typeface="Kanit"/>
                <a:ea typeface="Kanit"/>
                <a:cs typeface="Kanit"/>
                <a:sym typeface="Kanit"/>
              </a:rPr>
              <a:t>03</a:t>
            </a:r>
            <a:endParaRPr b="1" i="0" sz="8000" u="none" cap="none" strike="noStrike">
              <a:solidFill>
                <a:schemeClr val="dk2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149882" y="646265"/>
            <a:ext cx="4322199" cy="1579226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9"/>
          <p:cNvSpPr txBox="1"/>
          <p:nvPr>
            <p:ph type="title"/>
          </p:nvPr>
        </p:nvSpPr>
        <p:spPr>
          <a:xfrm>
            <a:off x="493728" y="-67938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fr-FR">
                <a:solidFill>
                  <a:schemeClr val="accent5"/>
                </a:solidFill>
              </a:rPr>
              <a:t>The plot : </a:t>
            </a:r>
            <a:r>
              <a:rPr lang="fr-FR" sz="1600">
                <a:solidFill>
                  <a:srgbClr val="3A3A3A"/>
                </a:solidFill>
              </a:rPr>
              <a:t>(plot type:Overcoming the monster )</a:t>
            </a:r>
            <a:endParaRPr sz="1600">
              <a:solidFill>
                <a:srgbClr val="3A3A3A"/>
              </a:solidFill>
            </a:endParaRPr>
          </a:p>
        </p:txBody>
      </p:sp>
      <p:sp>
        <p:nvSpPr>
          <p:cNvPr id="304" name="Google Shape;304;p9"/>
          <p:cNvSpPr txBox="1"/>
          <p:nvPr>
            <p:ph idx="1" type="body"/>
          </p:nvPr>
        </p:nvSpPr>
        <p:spPr>
          <a:xfrm>
            <a:off x="381291" y="872560"/>
            <a:ext cx="3859383" cy="112663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600">
                <a:solidFill>
                  <a:srgbClr val="A351C7"/>
                </a:solidFill>
              </a:rPr>
              <a:t>Exposition: </a:t>
            </a:r>
            <a:r>
              <a:rPr lang="fr-FR">
                <a:solidFill>
                  <a:srgbClr val="3A3A3A"/>
                </a:solidFill>
              </a:rPr>
              <a:t>John and Adam are two close friends who live in a village  where the villagers with dark skin have to pay half of their monthly earnings to the ruling family </a:t>
            </a:r>
            <a:endParaRPr>
              <a:solidFill>
                <a:srgbClr val="3A3A3A"/>
              </a:solidFill>
            </a:endParaRPr>
          </a:p>
        </p:txBody>
      </p:sp>
      <p:pic>
        <p:nvPicPr>
          <p:cNvPr id="305" name="Google Shape;30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30279" y="2214275"/>
            <a:ext cx="4322199" cy="157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4587458" y="767585"/>
            <a:ext cx="4423593" cy="1436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4646032" y="2274980"/>
            <a:ext cx="4476552" cy="1428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1771247" y="3672640"/>
            <a:ext cx="5401668" cy="147086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9"/>
          <p:cNvSpPr txBox="1"/>
          <p:nvPr>
            <p:ph idx="2" type="body"/>
          </p:nvPr>
        </p:nvSpPr>
        <p:spPr>
          <a:xfrm>
            <a:off x="332206" y="2539134"/>
            <a:ext cx="3908468" cy="10627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2000">
                <a:solidFill>
                  <a:schemeClr val="accent5"/>
                </a:solidFill>
              </a:rPr>
              <a:t>Rising action: </a:t>
            </a:r>
            <a:r>
              <a:rPr lang="fr-FR" sz="1600">
                <a:solidFill>
                  <a:srgbClr val="3A3A3A"/>
                </a:solidFill>
              </a:rPr>
              <a:t>Adam's son gets sick yet he couldn't afford the necessary medical treatment </a:t>
            </a:r>
            <a:endParaRPr sz="1600">
              <a:solidFill>
                <a:srgbClr val="3A3A3A"/>
              </a:solidFill>
            </a:endParaRPr>
          </a:p>
        </p:txBody>
      </p:sp>
      <p:sp>
        <p:nvSpPr>
          <p:cNvPr id="310" name="Google Shape;310;p9"/>
          <p:cNvSpPr/>
          <p:nvPr/>
        </p:nvSpPr>
        <p:spPr>
          <a:xfrm>
            <a:off x="4994359" y="1005800"/>
            <a:ext cx="3779898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0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Climax: </a:t>
            </a:r>
            <a:r>
              <a:rPr b="0" i="0" lang="fr-FR" sz="2000" u="none" cap="none" strike="noStrike">
                <a:solidFill>
                  <a:srgbClr val="3A3A3A"/>
                </a:solidFill>
                <a:latin typeface="Arial"/>
                <a:ea typeface="Arial"/>
                <a:cs typeface="Arial"/>
                <a:sym typeface="Arial"/>
              </a:rPr>
              <a:t>Adam's son dies,  he leaves his dad behind feeling oppressed and miserable</a:t>
            </a:r>
            <a:endParaRPr b="0" i="0" sz="2000" u="none" cap="none" strike="noStrike">
              <a:solidFill>
                <a:srgbClr val="3A3A3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9"/>
          <p:cNvSpPr/>
          <p:nvPr/>
        </p:nvSpPr>
        <p:spPr>
          <a:xfrm>
            <a:off x="4826863" y="2511445"/>
            <a:ext cx="4088537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Falling action: </a:t>
            </a:r>
            <a:r>
              <a:rPr b="0" i="0" lang="fr-FR" sz="1400" u="none" cap="none" strike="noStrike">
                <a:solidFill>
                  <a:srgbClr val="3A3A3A"/>
                </a:solidFill>
                <a:latin typeface="Arial"/>
                <a:ea typeface="Arial"/>
                <a:cs typeface="Arial"/>
                <a:sym typeface="Arial"/>
              </a:rPr>
              <a:t>John convinces the villagers to stand up and fight for their brothers and sister's rights demanding equal treatment for all regardless of skin color </a:t>
            </a:r>
            <a:endParaRPr b="0" i="0" sz="1400" u="none" cap="none" strike="noStrike">
              <a:solidFill>
                <a:srgbClr val="3A3A3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9"/>
          <p:cNvSpPr txBox="1"/>
          <p:nvPr/>
        </p:nvSpPr>
        <p:spPr>
          <a:xfrm>
            <a:off x="2027766" y="3774003"/>
            <a:ext cx="4888633" cy="8840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ublic Sans"/>
              <a:buNone/>
            </a:pPr>
            <a:r>
              <a:rPr b="0" i="0" lang="fr-FR" sz="1800" u="none" cap="none" strike="noStrike">
                <a:solidFill>
                  <a:schemeClr val="accent5"/>
                </a:solidFill>
                <a:latin typeface="Public Sans"/>
                <a:ea typeface="Public Sans"/>
                <a:cs typeface="Public Sans"/>
                <a:sym typeface="Public Sans"/>
              </a:rPr>
              <a:t>Resolution : </a:t>
            </a:r>
            <a:r>
              <a:rPr b="0" i="0" lang="fr-FR" sz="1800" u="none" cap="none" strike="noStrike">
                <a:solidFill>
                  <a:srgbClr val="3A3A3A"/>
                </a:solidFill>
                <a:latin typeface="Public Sans"/>
                <a:ea typeface="Public Sans"/>
                <a:cs typeface="Public Sans"/>
                <a:sym typeface="Public Sans"/>
              </a:rPr>
              <a:t>the law gets overturned  the village becomes more inclusive and equal place where everyone was valued and respected regardless of their differences </a:t>
            </a:r>
            <a:endParaRPr b="0" i="0" sz="1800" u="none" cap="none" strike="noStrike">
              <a:solidFill>
                <a:srgbClr val="3A3A3A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313" name="Google Shape;313;p9"/>
          <p:cNvPicPr preferRelativeResize="0"/>
          <p:nvPr/>
        </p:nvPicPr>
        <p:blipFill rotWithShape="1">
          <a:blip r:embed="rId4">
            <a:alphaModFix/>
          </a:blip>
          <a:srcRect b="0" l="19430" r="25449" t="0"/>
          <a:stretch/>
        </p:blipFill>
        <p:spPr>
          <a:xfrm>
            <a:off x="207340" y="3567206"/>
            <a:ext cx="1270352" cy="1967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9"/>
          <p:cNvPicPr preferRelativeResize="0"/>
          <p:nvPr/>
        </p:nvPicPr>
        <p:blipFill rotWithShape="1">
          <a:blip r:embed="rId5">
            <a:alphaModFix/>
          </a:blip>
          <a:srcRect b="0" l="28324" r="16451" t="0"/>
          <a:stretch/>
        </p:blipFill>
        <p:spPr>
          <a:xfrm>
            <a:off x="7333784" y="3567206"/>
            <a:ext cx="1581616" cy="2502974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9"/>
          <p:cNvSpPr/>
          <p:nvPr/>
        </p:nvSpPr>
        <p:spPr>
          <a:xfrm rot="-1602021">
            <a:off x="342271" y="3997382"/>
            <a:ext cx="972918" cy="27568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2"/>
                </a:solidFill>
                <a:latin typeface="Kanit"/>
              </a:rPr>
              <a:t>Justice </a:t>
            </a:r>
          </a:p>
        </p:txBody>
      </p:sp>
      <p:sp>
        <p:nvSpPr>
          <p:cNvPr id="316" name="Google Shape;316;p9"/>
          <p:cNvSpPr/>
          <p:nvPr/>
        </p:nvSpPr>
        <p:spPr>
          <a:xfrm rot="1741309">
            <a:off x="7761881" y="3964767"/>
            <a:ext cx="898692" cy="39265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Kanit"/>
              </a:rPr>
              <a:t>All equal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 Social Studies Subject for High School: Constitution and Human Rights by Slidesgo">
  <a:themeElements>
    <a:clrScheme name="Simple Light">
      <a:dk1>
        <a:srgbClr val="3C3B34"/>
      </a:dk1>
      <a:lt1>
        <a:srgbClr val="EBEBEB"/>
      </a:lt1>
      <a:dk2>
        <a:srgbClr val="D96F70"/>
      </a:dk2>
      <a:lt2>
        <a:srgbClr val="F0D7A3"/>
      </a:lt2>
      <a:accent1>
        <a:srgbClr val="55A186"/>
      </a:accent1>
      <a:accent2>
        <a:srgbClr val="BFCBF4"/>
      </a:accent2>
      <a:accent3>
        <a:srgbClr val="C998DE"/>
      </a:accent3>
      <a:accent4>
        <a:srgbClr val="FFAB40"/>
      </a:accent4>
      <a:accent5>
        <a:srgbClr val="8477DA"/>
      </a:accent5>
      <a:accent6>
        <a:srgbClr val="9E7E6C"/>
      </a:accent6>
      <a:hlink>
        <a:srgbClr val="3C3B3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